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74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526B957-7D94-4C1F-9810-447F1C532776}">
          <p14:sldIdLst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346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3D7F7-97BD-49D0-B9CE-923848E1B6BB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8408D-2EBE-4F4F-8185-A57A1590B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280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967"/>
            <a:ext cx="8062664" cy="14700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789040"/>
            <a:ext cx="737686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194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16832"/>
            <a:ext cx="8229600" cy="42093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3808-D0E5-4D15-A9FF-8BA6ECFFB88B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71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834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3808-D0E5-4D15-A9FF-8BA6ECFFB88B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544" y="1700809"/>
            <a:ext cx="8208912" cy="720080"/>
          </a:xfrm>
          <a:prstGeom prst="rect">
            <a:avLst/>
          </a:prstGeom>
        </p:spPr>
        <p:txBody>
          <a:bodyPr/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395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06900"/>
            <a:ext cx="8027169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802716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3808-D0E5-4D15-A9FF-8BA6ECFFB88B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14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6707088" cy="93610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924944"/>
            <a:ext cx="4038600" cy="32012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924944"/>
            <a:ext cx="4038600" cy="32012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3808-D0E5-4D15-A9FF-8BA6ECFFB88B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87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6707088" cy="93610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3808-D0E5-4D15-A9FF-8BA6ECFFB88B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3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4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44824"/>
            <a:ext cx="5111750" cy="42813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3808-D0E5-4D15-A9FF-8BA6ECFFB88B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96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772816"/>
            <a:ext cx="5486400" cy="2954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C3808-D0E5-4D15-A9FF-8BA6ECFFB88B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89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47C3808-D0E5-4D15-A9FF-8BA6ECFFB88B}" type="datetimeFigureOut">
              <a:rPr lang="en-GB" smtClean="0"/>
              <a:pPr/>
              <a:t>12/03/2019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D2E422D-0E65-4B81-9088-EA407164B4A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00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50" r:id="rId3"/>
    <p:sldLayoutId id="2147483651" r:id="rId4"/>
    <p:sldLayoutId id="2147483652" r:id="rId5"/>
    <p:sldLayoutId id="2147483654" r:id="rId6"/>
    <p:sldLayoutId id="2147483664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63" y="-714"/>
            <a:ext cx="7203683" cy="1383434"/>
          </a:xfrm>
        </p:spPr>
        <p:txBody>
          <a:bodyPr anchor="t"/>
          <a:lstStyle/>
          <a:p>
            <a:pPr algn="ctr"/>
            <a:r>
              <a:rPr lang="en-GB" b="1" dirty="0" smtClean="0"/>
              <a:t>Strathclyde Physics Alumni Careers Event 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338" y="2259812"/>
            <a:ext cx="6858531" cy="2843646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r>
              <a:rPr lang="en-GB" dirty="0">
                <a:solidFill>
                  <a:schemeClr val="tx1"/>
                </a:solidFill>
                <a:latin typeface="Arial"/>
                <a:cs typeface="Arial"/>
              </a:rPr>
              <a:t>Marie Claire Cairns, NPI </a:t>
            </a:r>
            <a:r>
              <a:rPr lang="en-GB" dirty="0" smtClean="0">
                <a:solidFill>
                  <a:schemeClr val="tx1"/>
                </a:solidFill>
                <a:latin typeface="Arial"/>
                <a:cs typeface="Arial"/>
              </a:rPr>
              <a:t>Manager at Coherent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GB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tx1"/>
                </a:solidFill>
                <a:latin typeface="Arial"/>
                <a:cs typeface="Arial"/>
              </a:rPr>
              <a:t>Pauline Hall-Barrientos, Medical Physicist at NHS Greater Glasgow and Clyde</a:t>
            </a:r>
          </a:p>
          <a:p>
            <a:endParaRPr lang="en-GB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tx1"/>
                </a:solidFill>
                <a:latin typeface="Arial"/>
                <a:cs typeface="Arial"/>
              </a:rPr>
              <a:t>Leanne Ramage, Head of Projects at Natural Power</a:t>
            </a:r>
          </a:p>
          <a:p>
            <a:endParaRPr lang="en-GB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tx1"/>
                </a:solidFill>
                <a:latin typeface="Arial"/>
                <a:cs typeface="Arial"/>
              </a:rPr>
              <a:t>Alistair Davy, PhD at University of Strathclyde</a:t>
            </a:r>
          </a:p>
          <a:p>
            <a:endParaRPr lang="en-GB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tx1"/>
                </a:solidFill>
                <a:latin typeface="Arial"/>
                <a:cs typeface="Arial"/>
              </a:rPr>
              <a:t>Colin Scott, Owner of CS Guitars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  <a:latin typeface="Arial"/>
                <a:cs typeface="Arial"/>
              </a:rPr>
              <a:t>Martin Grant, Electrical Systems Engineer at Atkins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1E65044-52C3-4534-807A-864F146E4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4892590"/>
            <a:ext cx="2286000" cy="476250"/>
          </a:xfrm>
          <a:prstGeom prst="rect">
            <a:avLst/>
          </a:prstGeom>
        </p:spPr>
      </p:pic>
      <p:pic>
        <p:nvPicPr>
          <p:cNvPr id="7" name="Picture 7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6B9EC40D-99D0-4A0B-A4C9-7F81CA2D29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5665642"/>
            <a:ext cx="1438275" cy="800100"/>
          </a:xfrm>
          <a:prstGeom prst="rect">
            <a:avLst/>
          </a:prstGeom>
        </p:spPr>
      </p:pic>
      <p:pic>
        <p:nvPicPr>
          <p:cNvPr id="11" name="Picture 11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F1446689-381F-4C92-B799-6617AD69D4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1563" y="3681635"/>
            <a:ext cx="2164772" cy="2164772"/>
          </a:xfrm>
          <a:prstGeom prst="rect">
            <a:avLst/>
          </a:prstGeom>
        </p:spPr>
      </p:pic>
      <p:pic>
        <p:nvPicPr>
          <p:cNvPr id="13" name="Picture 13" descr="A black sign with white text&#10;&#10;Description generated with high confidence">
            <a:extLst>
              <a:ext uri="{FF2B5EF4-FFF2-40B4-BE49-F238E27FC236}">
                <a16:creationId xmlns:a16="http://schemas.microsoft.com/office/drawing/2014/main" id="{85E6FA66-379B-4ED5-829F-DC9B75CF50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9446" y="5238711"/>
            <a:ext cx="1444338" cy="1435679"/>
          </a:xfrm>
          <a:prstGeom prst="rect">
            <a:avLst/>
          </a:prstGeom>
        </p:spPr>
      </p:pic>
      <p:pic>
        <p:nvPicPr>
          <p:cNvPr id="17" name="Picture 17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01BF0D17-61E9-4138-8D81-74AD88D655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1266" y="3363332"/>
            <a:ext cx="1459058" cy="1459058"/>
          </a:xfrm>
          <a:prstGeom prst="rect">
            <a:avLst/>
          </a:prstGeom>
        </p:spPr>
      </p:pic>
      <p:pic>
        <p:nvPicPr>
          <p:cNvPr id="19" name="Picture 19">
            <a:extLst>
              <a:ext uri="{FF2B5EF4-FFF2-40B4-BE49-F238E27FC236}">
                <a16:creationId xmlns:a16="http://schemas.microsoft.com/office/drawing/2014/main" id="{8D9058DF-DC11-4E52-AA96-F87E0E8144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82144" y="5499759"/>
            <a:ext cx="2743200" cy="11318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7243" y="1249823"/>
            <a:ext cx="6480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Wednesday 20</a:t>
            </a:r>
            <a:r>
              <a:rPr lang="en-GB" sz="2800" b="1" baseline="30000" dirty="0" smtClean="0"/>
              <a:t>th</a:t>
            </a:r>
            <a:r>
              <a:rPr lang="en-GB" sz="2800" b="1" dirty="0" smtClean="0"/>
              <a:t> March 1-3pm in JA502</a:t>
            </a:r>
          </a:p>
          <a:p>
            <a:pPr algn="ctr"/>
            <a:r>
              <a:rPr lang="en-GB" sz="2800" b="1" dirty="0" smtClean="0"/>
              <a:t>  All welcome!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5690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66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Strathclyde Physics Alumni Careers Event </vt:lpstr>
    </vt:vector>
  </TitlesOfParts>
  <Company>University of Strathclyde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 Services</dc:creator>
  <cp:lastModifiedBy>Melanie McInanny</cp:lastModifiedBy>
  <cp:revision>93</cp:revision>
  <dcterms:created xsi:type="dcterms:W3CDTF">2011-09-15T12:59:51Z</dcterms:created>
  <dcterms:modified xsi:type="dcterms:W3CDTF">2019-03-12T11:59:46Z</dcterms:modified>
</cp:coreProperties>
</file>