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57E62F44-271F-4DFB-856C-1D5B13A8EA2F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60" d="100"/>
          <a:sy n="60" d="100"/>
        </p:scale>
        <p:origin x="1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70CC0-EF62-430A-AA97-3A999CE8F7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8B08CA-BF49-445C-B0AA-E0CF510808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0653B-524B-4AEC-8823-9654B617B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5CE1-D324-4ABC-855B-A86CD2435A1B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6D8D8C-502E-4A7C-AB9E-45E63D573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E3630-25C6-451D-A5FE-1A56B26C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D32B-A6C6-408A-9BD8-6A933AAB1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90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9ED94-550A-401D-A92D-F64C5A217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4B3822-7E5F-420A-816B-DB3A23217F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4461F-9B8F-4EEC-8299-ACD930910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5CE1-D324-4ABC-855B-A86CD2435A1B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8D1C3-F631-4E48-9831-00200559D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6E760-E86F-4850-AF6F-F56C8AB1E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D32B-A6C6-408A-9BD8-6A933AAB1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903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2B302C-CAA7-4964-886D-D7D50F5085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73D102-3991-4D91-8476-065DF5E21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CB3AA-8061-4E86-A570-98300D4B1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5CE1-D324-4ABC-855B-A86CD2435A1B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109CC-1446-4F43-BA55-3E1011B60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DCAFC-0277-4180-97F3-36AF19729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D32B-A6C6-408A-9BD8-6A933AAB1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474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6712F-B421-4036-B715-98828D48E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F75807-594E-4C38-A75D-EE32FD633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051B9-559D-40C0-8300-A09C4FE17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5CE1-D324-4ABC-855B-A86CD2435A1B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59E36-2335-4474-B9AC-D42F506FA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C7BD3-B640-4C40-9772-36ADB079E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D32B-A6C6-408A-9BD8-6A933AAB1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58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694C8-D153-4FEC-A55F-6CA414824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686D31-19FB-4EDD-97AA-D61C05E7E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F77933-6260-4E26-B682-B8E483B1F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5CE1-D324-4ABC-855B-A86CD2435A1B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D23AF-89FB-4108-AB60-76711D667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B6DF2-4E56-438E-AD19-E17764900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D32B-A6C6-408A-9BD8-6A933AAB1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897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56923-7E45-499D-9ADB-B895DBDE8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EFBD0-B664-4196-A40C-02B3EC575B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B1584B-CB39-4C27-919E-FFB7544A0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933C70-540E-4B6F-B58B-B0026FC98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5CE1-D324-4ABC-855B-A86CD2435A1B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D2D515-8BC1-4724-AE1E-4E58BBF18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E3996A-3D34-4C84-BAB7-241A3ED9E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D32B-A6C6-408A-9BD8-6A933AAB1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8778E-DFF6-47E0-AE38-9A0AC7050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1447AE-91BB-47D9-9E59-6F7BFCC1F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57EC5E-CCDA-47EA-9CF9-AFC6B7910A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7ED120-7D47-4606-8B66-B5FF72AD33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507A54-E0A7-442B-95B9-7D878F0BA2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130E00-A351-4D4F-A84B-32B33422E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5CE1-D324-4ABC-855B-A86CD2435A1B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FA7E15-D67A-462E-B44C-20D0235C5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03AD57-F200-4EEF-B446-C51879ECD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D32B-A6C6-408A-9BD8-6A933AAB1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14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915FC-3430-4100-8AB3-EBADE517E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5E8FB3-8F33-4280-8FF5-B38CAC983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5CE1-D324-4ABC-855B-A86CD2435A1B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13D567-AD5E-442A-9535-52ADE5346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9EAB37-5699-474B-ACB1-4CA7A1E64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D32B-A6C6-408A-9BD8-6A933AAB1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868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6D4632-CA33-45A5-8C56-85BF4C1C5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5CE1-D324-4ABC-855B-A86CD2435A1B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BB1CDB-2BB3-4B0E-9287-BAFEEB347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CEF512-D576-46EF-AC2F-620007FC7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D32B-A6C6-408A-9BD8-6A933AAB1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424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E06A7-CA91-4D50-AC49-C7C1F78E0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EE373-C24B-4503-9EF4-6B254492A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303786-8EF1-43BB-9721-3AE2DF4A6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CDEB2B-3913-4F67-8D3C-B2ADAB187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5CE1-D324-4ABC-855B-A86CD2435A1B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BD2711-E356-4BD8-8B1E-235D089C9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2AE02B-6C55-42B1-9218-CB343818A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D32B-A6C6-408A-9BD8-6A933AAB1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647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71FFF-BA16-4D7E-BF4B-B25DF6B03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059B3C-63E7-4861-A3A3-703899D1AA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ACE142-0E8F-450B-A6F4-31B28BB3C2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DE4DFB-623A-4802-AF9E-8BAC3C3C3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5CE1-D324-4ABC-855B-A86CD2435A1B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29554A-A06E-48C4-B34C-A9F7FE72C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023077-4607-4E18-B2C8-1FE968A60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0D32B-A6C6-408A-9BD8-6A933AAB1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406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AA0B1A-6F24-4FAA-B720-F1CEE86AF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BB9DDE-F186-4705-BA19-8BBE226C1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568AD-0F07-45B2-942B-A7F868D48A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55CE1-D324-4ABC-855B-A86CD2435A1B}" type="datetimeFigureOut">
              <a:rPr lang="en-GB" smtClean="0"/>
              <a:t>10/02/2020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031B0-29D1-4094-8EB2-FEC786D95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B3B52-3202-4C5A-8C13-CA09F444B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0D32B-A6C6-408A-9BD8-6A933AAB1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585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8D26B2C-3209-45CB-968E-DAA525ADA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u="sng" dirty="0"/>
              <a:t>PDA Families Quiz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F7069F0-77A3-492D-A1D4-73CCE9B3A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Compete against other PDA Families in a fun </a:t>
            </a:r>
            <a:r>
              <a:rPr lang="en-US" sz="2400"/>
              <a:t>quiz with a </a:t>
            </a:r>
            <a:r>
              <a:rPr lang="en-US" sz="2400" b="1"/>
              <a:t>prize</a:t>
            </a:r>
            <a:r>
              <a:rPr lang="en-US" sz="2400"/>
              <a:t> </a:t>
            </a:r>
            <a:r>
              <a:rPr lang="en-US" sz="2400" dirty="0"/>
              <a:t>for the winning team and for the best team name – </a:t>
            </a:r>
            <a:r>
              <a:rPr lang="en-US" sz="2400"/>
              <a:t>get thinking now!</a:t>
            </a:r>
            <a:endParaRPr lang="en-US" sz="2400" dirty="0"/>
          </a:p>
          <a:p>
            <a:endParaRPr lang="en-US" sz="2400" dirty="0"/>
          </a:p>
          <a:p>
            <a:r>
              <a:rPr lang="en-US" sz="2600" b="1" dirty="0"/>
              <a:t>Wed 12th Feb, 3-4pm in JA3.25.</a:t>
            </a:r>
          </a:p>
          <a:p>
            <a:endParaRPr lang="en-US" sz="2400" dirty="0"/>
          </a:p>
          <a:p>
            <a:r>
              <a:rPr lang="en-US" sz="2400" dirty="0"/>
              <a:t>Your PDA family is made up of students from all years with the same PDA as you. </a:t>
            </a:r>
          </a:p>
          <a:p>
            <a:endParaRPr lang="en-US" sz="2400" dirty="0"/>
          </a:p>
          <a:p>
            <a:r>
              <a:rPr lang="en-US" sz="2400" dirty="0"/>
              <a:t>Go up to your PDA’s office 15 minutes prior to meet your team-mates and choose a team name.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Your PDA family is made up of students from all years with the same PDA as you. 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GB" sz="2200" b="1" u="sng" dirty="0"/>
              <a:t>All students are expected to attend this event unless they have pressing previous commitments, in which case they should let their PDA know.</a:t>
            </a:r>
          </a:p>
        </p:txBody>
      </p: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87270C98-C595-4FE4-8B8A-CF5A1C7750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978" y="-117507"/>
            <a:ext cx="3193222" cy="179708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6D83F00-4ED6-43E1-AAE4-354339C501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0231" y="0"/>
            <a:ext cx="1441469" cy="1627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204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58E9757EADDF40938013B5CD448A35" ma:contentTypeVersion="13" ma:contentTypeDescription="Create a new document." ma:contentTypeScope="" ma:versionID="4596bf01590aa01789b6f8941fe0b79d">
  <xsd:schema xmlns:xsd="http://www.w3.org/2001/XMLSchema" xmlns:xs="http://www.w3.org/2001/XMLSchema" xmlns:p="http://schemas.microsoft.com/office/2006/metadata/properties" xmlns:ns3="a8b7e17a-d4a8-470e-bd22-059aff6e8099" xmlns:ns4="9cf361a5-f8b5-4996-ac66-e8c1d761e2bd" targetNamespace="http://schemas.microsoft.com/office/2006/metadata/properties" ma:root="true" ma:fieldsID="9214e955e959003ef68e7cf71c9b0588" ns3:_="" ns4:_="">
    <xsd:import namespace="a8b7e17a-d4a8-470e-bd22-059aff6e8099"/>
    <xsd:import namespace="9cf361a5-f8b5-4996-ac66-e8c1d761e2b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b7e17a-d4a8-470e-bd22-059aff6e80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f361a5-f8b5-4996-ac66-e8c1d761e2b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49C98A-3D4D-4E8B-96B6-F29AC6BAC4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b7e17a-d4a8-470e-bd22-059aff6e8099"/>
    <ds:schemaRef ds:uri="9cf361a5-f8b5-4996-ac66-e8c1d761e2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98E992-2498-4622-AA21-5653B7CC84CB}">
  <ds:schemaRefs>
    <ds:schemaRef ds:uri="http://schemas.microsoft.com/office/2006/documentManagement/types"/>
    <ds:schemaRef ds:uri="http://purl.org/dc/dcmitype/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9cf361a5-f8b5-4996-ac66-e8c1d761e2bd"/>
    <ds:schemaRef ds:uri="a8b7e17a-d4a8-470e-bd22-059aff6e8099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42662EB-779F-4AD7-9FA2-9D4DE84284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118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PDA Families Quiz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PDA Families Quiz</dc:title>
  <dc:creator>David Lowit</dc:creator>
  <cp:lastModifiedBy>Alison Yao</cp:lastModifiedBy>
  <cp:revision>4</cp:revision>
  <dcterms:created xsi:type="dcterms:W3CDTF">2020-02-09T23:00:37Z</dcterms:created>
  <dcterms:modified xsi:type="dcterms:W3CDTF">2020-02-10T07:47:55Z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0x0101005458E9757EADDF40938013B5CD448A35</vt:lpwstr>
  </property>
</Properties>
</file>