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18288000" cy="10287000"/>
  <p:notesSz cx="6858000" cy="9144000"/>
  <p:embeddedFontLst>
    <p:embeddedFont>
      <p:font typeface="Marr Sans 1" charset="1" panose="00000000000000000000"/>
      <p:regular r:id="rId6"/>
    </p:embeddedFont>
    <p:embeddedFont>
      <p:font typeface="Marr Sans 2" charset="1" panose="000000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284770" y="8000155"/>
            <a:ext cx="4003230" cy="2286845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3542852"/>
            <a:ext cx="5716100" cy="5715448"/>
            <a:chOff x="0" y="0"/>
            <a:chExt cx="6350013" cy="6349289"/>
          </a:xfrm>
        </p:grpSpPr>
        <p:sp>
          <p:nvSpPr>
            <p:cNvPr name="Freeform 4" id="4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l="-37293" r="-12783" t="0" b="0"/>
              </a:stretch>
            </a:blip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243304" y="722535"/>
            <a:ext cx="1285253" cy="158324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753544" y="781050"/>
            <a:ext cx="12780913" cy="121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5DDBD3"/>
                </a:solidFill>
                <a:latin typeface="Marr Sans 1"/>
              </a:rPr>
              <a:t>Teaching Excellence Awards 2020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39036" y="1875790"/>
            <a:ext cx="6809929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8AAB6"/>
                </a:solidFill>
                <a:latin typeface="Marr Sans 1"/>
              </a:rPr>
              <a:t>NOMINATIONS CLOSE 16TH MARCH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87636" y="3363130"/>
            <a:ext cx="7071359" cy="341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CC52"/>
                </a:solidFill>
                <a:latin typeface="Marr Sans 2"/>
              </a:rPr>
              <a:t>Do you know an excellent teacher? Nominate them now for a Teaching Excellence Award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CC52"/>
                </a:solidFill>
                <a:latin typeface="Marr Sans 2"/>
              </a:rPr>
              <a:t>bit.ly/StrathTeas20</a:t>
            </a:r>
          </a:p>
        </p:txBody>
      </p:sp>
      <p:sp>
        <p:nvSpPr>
          <p:cNvPr name="TextBox 9" id="9"/>
          <p:cNvSpPr txBox="true"/>
          <p:nvPr/>
        </p:nvSpPr>
        <p:spPr>
          <a:xfrm rot="-1213371">
            <a:off x="1004617" y="2795804"/>
            <a:ext cx="2486025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>
                    <a:alpha val="49804"/>
                  </a:srgbClr>
                </a:solidFill>
                <a:latin typeface="Marr Sans 1"/>
              </a:rPr>
              <a:t>Most Innovative</a:t>
            </a:r>
          </a:p>
        </p:txBody>
      </p:sp>
      <p:sp>
        <p:nvSpPr>
          <p:cNvPr name="TextBox 10" id="10"/>
          <p:cNvSpPr txBox="true"/>
          <p:nvPr/>
        </p:nvSpPr>
        <p:spPr>
          <a:xfrm rot="-1205901">
            <a:off x="6007516" y="8600001"/>
            <a:ext cx="2486025" cy="98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>
                    <a:alpha val="49804"/>
                  </a:srgbClr>
                </a:solidFill>
                <a:latin typeface="Marr Sans 1"/>
              </a:rPr>
              <a:t>Personal Tutor of the Year</a:t>
            </a:r>
          </a:p>
        </p:txBody>
      </p:sp>
      <p:sp>
        <p:nvSpPr>
          <p:cNvPr name="TextBox 11" id="11"/>
          <p:cNvSpPr txBox="true"/>
          <p:nvPr/>
        </p:nvSpPr>
        <p:spPr>
          <a:xfrm rot="1223286">
            <a:off x="15660836" y="5618875"/>
            <a:ext cx="2486025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>
                    <a:alpha val="49804"/>
                  </a:srgbClr>
                </a:solidFill>
                <a:latin typeface="Marr Sans 1"/>
              </a:rPr>
              <a:t>Outstanding Feedback on Assessment</a:t>
            </a:r>
          </a:p>
        </p:txBody>
      </p:sp>
      <p:sp>
        <p:nvSpPr>
          <p:cNvPr name="TextBox 12" id="12"/>
          <p:cNvSpPr txBox="true"/>
          <p:nvPr/>
        </p:nvSpPr>
        <p:spPr>
          <a:xfrm rot="1203233">
            <a:off x="209250" y="8714724"/>
            <a:ext cx="2486025" cy="98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>
                    <a:alpha val="49804"/>
                  </a:srgbClr>
                </a:solidFill>
                <a:latin typeface="Marr Sans 1"/>
              </a:rPr>
              <a:t>Best Student Who Tutors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80303" y="7632042"/>
            <a:ext cx="2486025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>
                    <a:alpha val="49804"/>
                  </a:srgbClr>
                </a:solidFill>
                <a:latin typeface="Marr Sans 1"/>
              </a:rPr>
              <a:t>Best Non-Teaching Support Staff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DAD1HMpIsY4</dc:identifier>
  <dcterms:modified xsi:type="dcterms:W3CDTF">2011-08-01T06:04:30Z</dcterms:modified>
  <cp:revision>1</cp:revision>
  <dc:title>Teaching Excellence Awards 2020</dc:title>
</cp:coreProperties>
</file>