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4"/>
  </p:sldMasterIdLst>
  <p:sldIdLst>
    <p:sldId id="256" r:id="rId5"/>
    <p:sldId id="258" r:id="rId6"/>
    <p:sldId id="263" r:id="rId7"/>
    <p:sldId id="264" r:id="rId8"/>
    <p:sldId id="265" r:id="rId9"/>
    <p:sldId id="266" r:id="rId10"/>
    <p:sldId id="267" r:id="rId11"/>
    <p:sldId id="268" r:id="rId12"/>
    <p:sldId id="257" r:id="rId13"/>
    <p:sldId id="261" r:id="rId14"/>
    <p:sldId id="270" r:id="rId15"/>
    <p:sldId id="262" r:id="rId16"/>
    <p:sldId id="271" r:id="rId17"/>
    <p:sldId id="269"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C98C71D-C3B2-4F67-B26A-6564844AB88E}" v="88" dt="2020-09-09T08:54:22.392"/>
    <p1510:client id="{B2BC0FF3-E07A-42B7-9284-4257280EEF00}" v="7" dt="2020-09-09T08:56:15.067"/>
    <p1510:client id="{3FCAA029-D74A-0714-BA4D-1751084F55AF}" v="71" dt="2020-09-09T08:54:43.470"/>
    <p1510:client id="{7C8DB50C-BBCA-EAD1-B931-061442967BCE}" v="15" dt="2020-09-08T17:02:37.73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76" y="52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en-US"/>
              <a:t>Click to edit Master title style</a:t>
            </a:r>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7" name="Date Placeholder 6"/>
          <p:cNvSpPr>
            <a:spLocks noGrp="1"/>
          </p:cNvSpPr>
          <p:nvPr>
            <p:ph type="dt" sz="half" idx="10"/>
          </p:nvPr>
        </p:nvSpPr>
        <p:spPr/>
        <p:txBody>
          <a:bodyPr/>
          <a:lstStyle/>
          <a:p>
            <a:fld id="{1160EA64-D806-43AC-9DF2-F8C432F32B4C}" type="datetimeFigureOut">
              <a:rPr lang="en-US" dirty="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9F9C37B-1D36-470B-8223-D6C91242EC14}" type="datetimeFigureOut">
              <a:rPr lang="en-US" dirty="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7C6F52A-A82B-47A2-A83A-8C4C91F2D59F}" type="datetimeFigureOut">
              <a:rPr lang="en-US" dirty="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070A7B3-6521-4DCA-87E5-044747A908C1}" type="datetimeFigureOut">
              <a:rPr lang="en-US" dirty="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en-US"/>
              <a:t>Click to edit Master title style</a:t>
            </a:r>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p:cNvSpPr>
            <a:spLocks noGrp="1"/>
          </p:cNvSpPr>
          <p:nvPr>
            <p:ph type="dt" sz="half" idx="10"/>
          </p:nvPr>
        </p:nvSpPr>
        <p:spPr/>
        <p:txBody>
          <a:bodyPr/>
          <a:lstStyle/>
          <a:p>
            <a:fld id="{1160EA64-D806-43AC-9DF2-F8C432F32B4C}" type="datetimeFigureOut">
              <a:rPr lang="en-US" dirty="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581912" y="2638044"/>
            <a:ext cx="4271771"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338315" y="2638044"/>
            <a:ext cx="4270247" cy="310198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0"/>
          </p:nvPr>
        </p:nvSpPr>
        <p:spPr/>
        <p:txBody>
          <a:bodyPr/>
          <a:lstStyle/>
          <a:p>
            <a:fld id="{AB134690-1557-4C89-A502-4959FE7FAD70}" type="datetimeFigureOut">
              <a:rPr lang="en-US" dirty="0"/>
              <a:t>9/9/2020</a:t>
            </a:fld>
            <a:endParaRPr lang="en-US"/>
          </a:p>
        </p:txBody>
      </p:sp>
      <p:sp>
        <p:nvSpPr>
          <p:cNvPr id="9" name="Footer Placeholder 8"/>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583436" y="3143250"/>
            <a:ext cx="4270248" cy="25967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7" name="Date Placeholder 6"/>
          <p:cNvSpPr>
            <a:spLocks noGrp="1"/>
          </p:cNvSpPr>
          <p:nvPr>
            <p:ph type="dt" sz="half" idx="10"/>
          </p:nvPr>
        </p:nvSpPr>
        <p:spPr/>
        <p:txBody>
          <a:bodyPr/>
          <a:lstStyle/>
          <a:p>
            <a:fld id="{4F7D4976-E339-4826-83B7-FBD03F55ECF8}" type="datetimeFigureOut">
              <a:rPr lang="en-US" dirty="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a:p>
        </p:txBody>
      </p:sp>
      <p:sp>
        <p:nvSpPr>
          <p:cNvPr id="10" name="Title 9"/>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1037C31-9E7A-4F99-8774-A0E530DE1A42}" type="datetimeFigureOut">
              <a:rPr lang="en-US" dirty="0"/>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en-US"/>
              <a:t>Click to edit Master title style</a:t>
            </a:r>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p:cNvSpPr>
            <a:spLocks noGrp="1"/>
          </p:cNvSpPr>
          <p:nvPr>
            <p:ph type="dt" sz="half" idx="10"/>
          </p:nvPr>
        </p:nvSpPr>
        <p:spPr/>
        <p:txBody>
          <a:bodyPr/>
          <a:lstStyle/>
          <a:p>
            <a:fld id="{D1BE4249-C0D0-4B06-8692-E8BB871AF643}" type="datetimeFigureOut">
              <a:rPr lang="en-US" dirty="0"/>
              <a:t>9/9/2020</a:t>
            </a:fld>
            <a:endParaRPr lang="en-US"/>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en-US"/>
              <a:t>Click to edit Master title style</a:t>
            </a:r>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9/9/2020</a:t>
            </a:fld>
            <a:endParaRPr lang="en-US"/>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en-US"/>
              <a:t>Click to edit Master title style</a:t>
            </a:r>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9/9/2020</a:t>
            </a:fld>
            <a:endParaRPr lang="en-US"/>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40DD25-C062-4E4E-A81B-80B9F0763D10}"/>
              </a:ext>
            </a:extLst>
          </p:cNvPr>
          <p:cNvSpPr>
            <a:spLocks noGrp="1"/>
          </p:cNvSpPr>
          <p:nvPr>
            <p:ph type="ctrTitle"/>
          </p:nvPr>
        </p:nvSpPr>
        <p:spPr/>
        <p:txBody>
          <a:bodyPr/>
          <a:lstStyle/>
          <a:p>
            <a:r>
              <a:rPr lang="en-GB"/>
              <a:t>Welcome to First year!</a:t>
            </a:r>
          </a:p>
        </p:txBody>
      </p:sp>
      <p:pic>
        <p:nvPicPr>
          <p:cNvPr id="4" name="Picture 3">
            <a:extLst>
              <a:ext uri="{FF2B5EF4-FFF2-40B4-BE49-F238E27FC236}">
                <a16:creationId xmlns:a16="http://schemas.microsoft.com/office/drawing/2014/main" id="{67BDD8C9-F195-4E33-8490-6C568F290D2F}"/>
              </a:ext>
            </a:extLst>
          </p:cNvPr>
          <p:cNvPicPr>
            <a:picLocks noChangeAspect="1"/>
          </p:cNvPicPr>
          <p:nvPr/>
        </p:nvPicPr>
        <p:blipFill>
          <a:blip r:embed="rId2"/>
          <a:stretch>
            <a:fillRect/>
          </a:stretch>
        </p:blipFill>
        <p:spPr>
          <a:xfrm>
            <a:off x="4737431" y="4431482"/>
            <a:ext cx="2717139" cy="1907927"/>
          </a:xfrm>
          <a:prstGeom prst="rect">
            <a:avLst/>
          </a:prstGeom>
          <a:ln>
            <a:noFill/>
          </a:ln>
          <a:effectLst>
            <a:softEdge rad="112500"/>
          </a:effectLst>
        </p:spPr>
      </p:pic>
    </p:spTree>
    <p:extLst>
      <p:ext uri="{BB962C8B-B14F-4D97-AF65-F5344CB8AC3E}">
        <p14:creationId xmlns:p14="http://schemas.microsoft.com/office/powerpoint/2010/main" val="22205806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r>
              <a:rPr lang="en-GB"/>
              <a:t>Escape From doom scenario 1</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vert="horz" lIns="91440" tIns="45720" rIns="91440" bIns="45720" rtlCol="0" anchor="t">
            <a:normAutofit/>
          </a:bodyPr>
          <a:lstStyle/>
          <a:p>
            <a:r>
              <a:rPr lang="en-GB"/>
              <a:t>*Copy and Paste your chosen scenario here*</a:t>
            </a:r>
          </a:p>
        </p:txBody>
      </p:sp>
    </p:spTree>
    <p:extLst>
      <p:ext uri="{BB962C8B-B14F-4D97-AF65-F5344CB8AC3E}">
        <p14:creationId xmlns:p14="http://schemas.microsoft.com/office/powerpoint/2010/main" val="1896007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5BD2BA1-8039-40CF-8A17-59585C3AA308}"/>
              </a:ext>
            </a:extLst>
          </p:cNvPr>
          <p:cNvGraphicFramePr>
            <a:graphicFrameLocks noGrp="1"/>
          </p:cNvGraphicFramePr>
          <p:nvPr>
            <p:extLst>
              <p:ext uri="{D42A27DB-BD31-4B8C-83A1-F6EECF244321}">
                <p14:modId xmlns:p14="http://schemas.microsoft.com/office/powerpoint/2010/main" val="2466970440"/>
              </p:ext>
            </p:extLst>
          </p:nvPr>
        </p:nvGraphicFramePr>
        <p:xfrm>
          <a:off x="1091079" y="292822"/>
          <a:ext cx="10009842" cy="6272356"/>
        </p:xfrm>
        <a:graphic>
          <a:graphicData uri="http://schemas.openxmlformats.org/drawingml/2006/table">
            <a:tbl>
              <a:tblPr firstRow="1" bandRow="1">
                <a:tableStyleId>{073A0DAA-6AF3-43AB-8588-CEC1D06C72B9}</a:tableStyleId>
              </a:tblPr>
              <a:tblGrid>
                <a:gridCol w="1452368">
                  <a:extLst>
                    <a:ext uri="{9D8B030D-6E8A-4147-A177-3AD203B41FA5}">
                      <a16:colId xmlns:a16="http://schemas.microsoft.com/office/drawing/2014/main" val="3442552474"/>
                    </a:ext>
                  </a:extLst>
                </a:gridCol>
                <a:gridCol w="3552553">
                  <a:extLst>
                    <a:ext uri="{9D8B030D-6E8A-4147-A177-3AD203B41FA5}">
                      <a16:colId xmlns:a16="http://schemas.microsoft.com/office/drawing/2014/main" val="4223105896"/>
                    </a:ext>
                  </a:extLst>
                </a:gridCol>
                <a:gridCol w="1713585">
                  <a:extLst>
                    <a:ext uri="{9D8B030D-6E8A-4147-A177-3AD203B41FA5}">
                      <a16:colId xmlns:a16="http://schemas.microsoft.com/office/drawing/2014/main" val="1823240184"/>
                    </a:ext>
                  </a:extLst>
                </a:gridCol>
                <a:gridCol w="3291336">
                  <a:extLst>
                    <a:ext uri="{9D8B030D-6E8A-4147-A177-3AD203B41FA5}">
                      <a16:colId xmlns:a16="http://schemas.microsoft.com/office/drawing/2014/main" val="1428910328"/>
                    </a:ext>
                  </a:extLst>
                </a:gridCol>
              </a:tblGrid>
              <a:tr h="311487">
                <a:tc>
                  <a:txBody>
                    <a:bodyPr/>
                    <a:lstStyle/>
                    <a:p>
                      <a:r>
                        <a:rPr lang="en-GB" dirty="0"/>
                        <a:t>Player</a:t>
                      </a:r>
                    </a:p>
                  </a:txBody>
                  <a:tcPr/>
                </a:tc>
                <a:tc>
                  <a:txBody>
                    <a:bodyPr/>
                    <a:lstStyle/>
                    <a:p>
                      <a:r>
                        <a:rPr lang="en-GB" dirty="0"/>
                        <a:t>Items</a:t>
                      </a:r>
                    </a:p>
                  </a:txBody>
                  <a:tcPr/>
                </a:tc>
                <a:tc>
                  <a:txBody>
                    <a:bodyPr/>
                    <a:lstStyle/>
                    <a:p>
                      <a:r>
                        <a:rPr lang="en-GB" dirty="0"/>
                        <a:t>Player</a:t>
                      </a:r>
                    </a:p>
                  </a:txBody>
                  <a:tcPr/>
                </a:tc>
                <a:tc>
                  <a:txBody>
                    <a:bodyPr/>
                    <a:lstStyle/>
                    <a:p>
                      <a:r>
                        <a:rPr lang="en-GB" dirty="0"/>
                        <a:t>Items</a:t>
                      </a:r>
                    </a:p>
                  </a:txBody>
                  <a:tcPr/>
                </a:tc>
                <a:extLst>
                  <a:ext uri="{0D108BD9-81ED-4DB2-BD59-A6C34878D82A}">
                    <a16:rowId xmlns:a16="http://schemas.microsoft.com/office/drawing/2014/main" val="3816843412"/>
                  </a:ext>
                </a:extLst>
              </a:tr>
              <a:tr h="1305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1</a:t>
                      </a:r>
                    </a:p>
                  </a:txBody>
                  <a:tcPr/>
                </a:tc>
                <a:tc>
                  <a:txBody>
                    <a:bodyPr/>
                    <a:lstStyle/>
                    <a:p>
                      <a:r>
                        <a:rPr lang="en-GB" sz="1600" u="none" strike="noStrike" kern="1200" baseline="0" dirty="0"/>
                        <a:t>A gallon of Bleach, </a:t>
                      </a:r>
                    </a:p>
                    <a:p>
                      <a:r>
                        <a:rPr lang="en-GB" sz="1600" u="none" strike="noStrike" kern="1200" baseline="0" dirty="0"/>
                        <a:t>7-legged octopus, </a:t>
                      </a:r>
                    </a:p>
                    <a:p>
                      <a:r>
                        <a:rPr lang="en-GB" sz="1600" u="none" strike="noStrike" kern="1200" baseline="0" dirty="0"/>
                        <a:t>Marge Simpson’s Hair, </a:t>
                      </a:r>
                    </a:p>
                    <a:p>
                      <a:r>
                        <a:rPr lang="en-GB" sz="1600" u="none" strike="noStrike" kern="1200" baseline="0" dirty="0"/>
                        <a:t>Taxidermy Animal, </a:t>
                      </a:r>
                    </a:p>
                    <a:p>
                      <a:r>
                        <a:rPr lang="en-US" sz="1600" u="none" strike="noStrike" kern="1200" baseline="0" dirty="0"/>
                        <a:t>Paper bag full of Crumbs 	</a:t>
                      </a:r>
                      <a:endParaRPr lang="en-US"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5</a:t>
                      </a:r>
                    </a:p>
                  </a:txBody>
                  <a:tcPr/>
                </a:tc>
                <a:tc>
                  <a:txBody>
                    <a:bodyPr/>
                    <a:lstStyle/>
                    <a:p>
                      <a:r>
                        <a:rPr lang="en-GB" sz="1600" u="none" strike="noStrike" kern="1200" baseline="0" dirty="0"/>
                        <a:t>A Ukulele, </a:t>
                      </a:r>
                    </a:p>
                    <a:p>
                      <a:r>
                        <a:rPr lang="en-GB" sz="1600" u="none" strike="noStrike" kern="1200" baseline="0" dirty="0"/>
                        <a:t>The very hungry caterpillar, </a:t>
                      </a:r>
                    </a:p>
                    <a:p>
                      <a:r>
                        <a:rPr lang="en-US" sz="1600" u="none" strike="noStrike" kern="1200" baseline="0" dirty="0" err="1"/>
                        <a:t>Mr</a:t>
                      </a:r>
                      <a:r>
                        <a:rPr lang="en-US" sz="1600" u="none" strike="noStrike" kern="1200" baseline="0" dirty="0"/>
                        <a:t> T’s </a:t>
                      </a:r>
                      <a:r>
                        <a:rPr lang="en-US" sz="1600" u="none" strike="noStrike" kern="1200" baseline="0" dirty="0" err="1"/>
                        <a:t>jewellery</a:t>
                      </a:r>
                      <a:r>
                        <a:rPr lang="en-US" sz="1600" u="none" strike="noStrike" kern="1200" baseline="0" dirty="0"/>
                        <a:t> (From the A team), </a:t>
                      </a:r>
                    </a:p>
                    <a:p>
                      <a:r>
                        <a:rPr lang="en-GB" sz="1600" u="none" strike="noStrike" kern="1200" baseline="0" dirty="0"/>
                        <a:t>A Kit-Kat, </a:t>
                      </a:r>
                    </a:p>
                    <a:p>
                      <a:r>
                        <a:rPr lang="en-GB" sz="1600" u="none" strike="noStrike" kern="1200" baseline="0" dirty="0"/>
                        <a:t>Tap-dancing Shoes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4158634748"/>
                  </a:ext>
                </a:extLst>
              </a:tr>
              <a:tr h="15105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2</a:t>
                      </a:r>
                    </a:p>
                  </a:txBody>
                  <a:tcPr/>
                </a:tc>
                <a:tc>
                  <a:txBody>
                    <a:bodyPr/>
                    <a:lstStyle/>
                    <a:p>
                      <a:r>
                        <a:rPr lang="en-GB" sz="1600" u="none" strike="noStrike" kern="1200" baseline="0" dirty="0"/>
                        <a:t>Self-help Book, </a:t>
                      </a:r>
                    </a:p>
                    <a:p>
                      <a:r>
                        <a:rPr lang="en-GB" sz="1600" u="none" strike="noStrike" kern="1200" baseline="0" dirty="0"/>
                        <a:t>A Bop-it, </a:t>
                      </a:r>
                    </a:p>
                    <a:p>
                      <a:r>
                        <a:rPr lang="en-US" sz="1600" u="none" strike="noStrike" kern="1200" baseline="0" dirty="0"/>
                        <a:t>Phone call to your Mum, </a:t>
                      </a:r>
                    </a:p>
                    <a:p>
                      <a:r>
                        <a:rPr lang="en-GB" sz="1600" u="none" strike="noStrike" kern="1200" baseline="0" dirty="0"/>
                        <a:t>Magic Shrinking Potion, </a:t>
                      </a:r>
                    </a:p>
                    <a:p>
                      <a:r>
                        <a:rPr lang="en-GB" sz="1600" u="none" strike="noStrike" kern="1200" baseline="0" dirty="0"/>
                        <a:t>Cheese grater 	</a:t>
                      </a:r>
                      <a:endParaRPr lang="en-GB"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6</a:t>
                      </a:r>
                    </a:p>
                  </a:txBody>
                  <a:tcPr/>
                </a:tc>
                <a:tc>
                  <a:txBody>
                    <a:bodyPr/>
                    <a:lstStyle/>
                    <a:p>
                      <a:r>
                        <a:rPr lang="en-GB" sz="1600" u="none" strike="noStrike" kern="1200" baseline="0" dirty="0"/>
                        <a:t>An irate lobster, </a:t>
                      </a:r>
                    </a:p>
                    <a:p>
                      <a:r>
                        <a:rPr lang="en-US" sz="1600" u="none" strike="noStrike" kern="1200" baseline="0" dirty="0"/>
                        <a:t>A high school field trip permission slip, </a:t>
                      </a:r>
                    </a:p>
                    <a:p>
                      <a:r>
                        <a:rPr lang="en-US" sz="1600" u="none" strike="noStrike" kern="1200" baseline="0" dirty="0"/>
                        <a:t>A life-size cardboard cut-out of Elvis, </a:t>
                      </a:r>
                    </a:p>
                    <a:p>
                      <a:r>
                        <a:rPr lang="en-US" sz="1600" u="none" strike="noStrike" kern="1200" baseline="0" dirty="0"/>
                        <a:t>A 6-inch tall Statue of Liberty, </a:t>
                      </a:r>
                    </a:p>
                    <a:p>
                      <a:r>
                        <a:rPr lang="en-GB" sz="1600" u="none" strike="noStrike" kern="1200" baseline="0" dirty="0"/>
                        <a:t>A Roomba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3387058130"/>
                  </a:ext>
                </a:extLst>
              </a:tr>
              <a:tr h="17308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3</a:t>
                      </a:r>
                    </a:p>
                  </a:txBody>
                  <a:tcPr/>
                </a:tc>
                <a:tc>
                  <a:txBody>
                    <a:bodyPr/>
                    <a:lstStyle/>
                    <a:p>
                      <a:r>
                        <a:rPr lang="en-GB" sz="1600" u="none" strike="noStrike" kern="1200" baseline="0" dirty="0"/>
                        <a:t>Knitting needles and Wool, </a:t>
                      </a:r>
                    </a:p>
                    <a:p>
                      <a:r>
                        <a:rPr lang="en-US" sz="1600" u="none" strike="noStrike" kern="1200" baseline="0" dirty="0"/>
                        <a:t>A Valentine’s Card for someone called Rodrigo, 	</a:t>
                      </a:r>
                    </a:p>
                    <a:p>
                      <a:r>
                        <a:rPr lang="en-US" sz="1600" u="none" strike="noStrike" kern="1200" baseline="0" dirty="0"/>
                        <a:t>A trained pet mouse called Peter, </a:t>
                      </a:r>
                    </a:p>
                    <a:p>
                      <a:r>
                        <a:rPr lang="en-GB" sz="1600" u="none" strike="noStrike" kern="1200" baseline="0" dirty="0"/>
                        <a:t>Nicolas Cage’s phone number, </a:t>
                      </a:r>
                    </a:p>
                    <a:p>
                      <a:r>
                        <a:rPr lang="en-GB" sz="1600" u="none" strike="noStrike" kern="1200" baseline="0" dirty="0"/>
                        <a:t>An angry Beaver 	</a:t>
                      </a:r>
                      <a:endParaRPr lang="en-GB"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7</a:t>
                      </a:r>
                    </a:p>
                  </a:txBody>
                  <a:tcPr/>
                </a:tc>
                <a:tc>
                  <a:txBody>
                    <a:bodyPr/>
                    <a:lstStyle/>
                    <a:p>
                      <a:r>
                        <a:rPr lang="en-US" sz="1600" u="none" strike="noStrike" kern="1200" baseline="0" dirty="0"/>
                        <a:t>A grumpy garden gnome called Gary, </a:t>
                      </a:r>
                    </a:p>
                    <a:p>
                      <a:r>
                        <a:rPr lang="en-GB" sz="1600" u="none" strike="noStrike" kern="1200" baseline="0" dirty="0"/>
                        <a:t>Bagpipes, </a:t>
                      </a:r>
                    </a:p>
                    <a:p>
                      <a:r>
                        <a:rPr lang="en-US" sz="1600" u="none" strike="noStrike" kern="1200" baseline="0" dirty="0"/>
                        <a:t>A handy bottle of hand sanitizer, </a:t>
                      </a:r>
                    </a:p>
                    <a:p>
                      <a:r>
                        <a:rPr lang="en-GB" sz="1600" u="none" strike="noStrike" kern="1200" baseline="0" dirty="0"/>
                        <a:t>A dodo bird, </a:t>
                      </a:r>
                    </a:p>
                    <a:p>
                      <a:r>
                        <a:rPr lang="en-GB" sz="1600" u="none" strike="noStrike" kern="1200" baseline="0" dirty="0"/>
                        <a:t>A national geographic magazine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265205509"/>
                  </a:ext>
                </a:extLst>
              </a:tr>
              <a:tr h="1100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4</a:t>
                      </a:r>
                    </a:p>
                  </a:txBody>
                  <a:tcPr/>
                </a:tc>
                <a:tc>
                  <a:txBody>
                    <a:bodyPr/>
                    <a:lstStyle/>
                    <a:p>
                      <a:r>
                        <a:rPr lang="en-GB" sz="1600" u="none" strike="noStrike" kern="1200" baseline="0" dirty="0"/>
                        <a:t>A fortune cookie, </a:t>
                      </a:r>
                    </a:p>
                    <a:p>
                      <a:r>
                        <a:rPr lang="en-GB" sz="1600" u="none" strike="noStrike" kern="1200" baseline="0" dirty="0"/>
                        <a:t>A Segway, </a:t>
                      </a:r>
                    </a:p>
                    <a:p>
                      <a:r>
                        <a:rPr lang="en-GB" sz="1600" u="none" strike="noStrike" kern="1200" baseline="0" dirty="0"/>
                        <a:t>An Electric eel, </a:t>
                      </a:r>
                    </a:p>
                    <a:p>
                      <a:r>
                        <a:rPr lang="en-GB" sz="1600" u="none" strike="noStrike" kern="1200" baseline="0" dirty="0"/>
                        <a:t>A bug zapper, </a:t>
                      </a:r>
                    </a:p>
                    <a:p>
                      <a:r>
                        <a:rPr lang="en-GB" sz="1600" u="none" strike="noStrike" kern="1200" baseline="0" dirty="0"/>
                        <a:t>A cloud 	</a:t>
                      </a:r>
                      <a:endParaRPr lang="en-GB"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8</a:t>
                      </a:r>
                    </a:p>
                  </a:txBody>
                  <a:tcPr/>
                </a:tc>
                <a:tc>
                  <a:txBody>
                    <a:bodyPr/>
                    <a:lstStyle/>
                    <a:p>
                      <a:r>
                        <a:rPr lang="en-US" sz="1600" u="none" strike="noStrike" kern="1200" baseline="0" dirty="0"/>
                        <a:t>Phone call to your Mum, </a:t>
                      </a:r>
                    </a:p>
                    <a:p>
                      <a:r>
                        <a:rPr lang="en-GB" sz="1600" u="none" strike="noStrike" kern="1200" baseline="0" dirty="0"/>
                        <a:t>Magic Shrinking Potion, </a:t>
                      </a:r>
                    </a:p>
                    <a:p>
                      <a:r>
                        <a:rPr lang="en-GB" sz="1600" u="none" strike="noStrike" kern="1200" baseline="0" dirty="0"/>
                        <a:t>A cockroach, </a:t>
                      </a:r>
                    </a:p>
                    <a:p>
                      <a:r>
                        <a:rPr lang="en-US" sz="1600" u="none" strike="noStrike" kern="1200" baseline="0" dirty="0"/>
                        <a:t>A can of Heinz baked beans, </a:t>
                      </a:r>
                    </a:p>
                    <a:p>
                      <a:r>
                        <a:rPr lang="en-GB" sz="1600" u="none" strike="noStrike" kern="1200" baseline="0" dirty="0"/>
                        <a:t>A shop mannequin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835189502"/>
                  </a:ext>
                </a:extLst>
              </a:tr>
            </a:tbl>
          </a:graphicData>
        </a:graphic>
      </p:graphicFrame>
    </p:spTree>
    <p:extLst>
      <p:ext uri="{BB962C8B-B14F-4D97-AF65-F5344CB8AC3E}">
        <p14:creationId xmlns:p14="http://schemas.microsoft.com/office/powerpoint/2010/main" val="770692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r>
              <a:rPr lang="en-GB"/>
              <a:t>Escape From doom scenario 2</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vert="horz" lIns="91440" tIns="45720" rIns="91440" bIns="45720" rtlCol="0" anchor="t">
            <a:normAutofit/>
          </a:bodyPr>
          <a:lstStyle/>
          <a:p>
            <a:r>
              <a:rPr lang="en-GB">
                <a:ea typeface="+mn-lt"/>
                <a:cs typeface="+mn-lt"/>
              </a:rPr>
              <a:t>*Copy and Paste your chosen scenario here*</a:t>
            </a:r>
            <a:endParaRPr lang="en-US"/>
          </a:p>
        </p:txBody>
      </p:sp>
    </p:spTree>
    <p:extLst>
      <p:ext uri="{BB962C8B-B14F-4D97-AF65-F5344CB8AC3E}">
        <p14:creationId xmlns:p14="http://schemas.microsoft.com/office/powerpoint/2010/main" val="31271747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75BD2BA1-8039-40CF-8A17-59585C3AA308}"/>
              </a:ext>
            </a:extLst>
          </p:cNvPr>
          <p:cNvGraphicFramePr>
            <a:graphicFrameLocks noGrp="1"/>
          </p:cNvGraphicFramePr>
          <p:nvPr>
            <p:extLst>
              <p:ext uri="{D42A27DB-BD31-4B8C-83A1-F6EECF244321}">
                <p14:modId xmlns:p14="http://schemas.microsoft.com/office/powerpoint/2010/main" val="1879342347"/>
              </p:ext>
            </p:extLst>
          </p:nvPr>
        </p:nvGraphicFramePr>
        <p:xfrm>
          <a:off x="1091079" y="442471"/>
          <a:ext cx="10009842" cy="5973059"/>
        </p:xfrm>
        <a:graphic>
          <a:graphicData uri="http://schemas.openxmlformats.org/drawingml/2006/table">
            <a:tbl>
              <a:tblPr firstRow="1" bandRow="1">
                <a:tableStyleId>{073A0DAA-6AF3-43AB-8588-CEC1D06C72B9}</a:tableStyleId>
              </a:tblPr>
              <a:tblGrid>
                <a:gridCol w="1452368">
                  <a:extLst>
                    <a:ext uri="{9D8B030D-6E8A-4147-A177-3AD203B41FA5}">
                      <a16:colId xmlns:a16="http://schemas.microsoft.com/office/drawing/2014/main" val="3442552474"/>
                    </a:ext>
                  </a:extLst>
                </a:gridCol>
                <a:gridCol w="3552553">
                  <a:extLst>
                    <a:ext uri="{9D8B030D-6E8A-4147-A177-3AD203B41FA5}">
                      <a16:colId xmlns:a16="http://schemas.microsoft.com/office/drawing/2014/main" val="4223105896"/>
                    </a:ext>
                  </a:extLst>
                </a:gridCol>
                <a:gridCol w="1713585">
                  <a:extLst>
                    <a:ext uri="{9D8B030D-6E8A-4147-A177-3AD203B41FA5}">
                      <a16:colId xmlns:a16="http://schemas.microsoft.com/office/drawing/2014/main" val="1823240184"/>
                    </a:ext>
                  </a:extLst>
                </a:gridCol>
                <a:gridCol w="3291336">
                  <a:extLst>
                    <a:ext uri="{9D8B030D-6E8A-4147-A177-3AD203B41FA5}">
                      <a16:colId xmlns:a16="http://schemas.microsoft.com/office/drawing/2014/main" val="1428910328"/>
                    </a:ext>
                  </a:extLst>
                </a:gridCol>
              </a:tblGrid>
              <a:tr h="311487">
                <a:tc>
                  <a:txBody>
                    <a:bodyPr/>
                    <a:lstStyle/>
                    <a:p>
                      <a:r>
                        <a:rPr lang="en-GB" dirty="0"/>
                        <a:t>Player</a:t>
                      </a:r>
                    </a:p>
                  </a:txBody>
                  <a:tcPr/>
                </a:tc>
                <a:tc>
                  <a:txBody>
                    <a:bodyPr/>
                    <a:lstStyle/>
                    <a:p>
                      <a:r>
                        <a:rPr lang="en-GB" dirty="0"/>
                        <a:t>Items</a:t>
                      </a:r>
                    </a:p>
                  </a:txBody>
                  <a:tcPr/>
                </a:tc>
                <a:tc>
                  <a:txBody>
                    <a:bodyPr/>
                    <a:lstStyle/>
                    <a:p>
                      <a:r>
                        <a:rPr lang="en-GB" dirty="0"/>
                        <a:t>Player</a:t>
                      </a:r>
                    </a:p>
                  </a:txBody>
                  <a:tcPr/>
                </a:tc>
                <a:tc>
                  <a:txBody>
                    <a:bodyPr/>
                    <a:lstStyle/>
                    <a:p>
                      <a:r>
                        <a:rPr lang="en-GB" dirty="0"/>
                        <a:t>Items</a:t>
                      </a:r>
                    </a:p>
                  </a:txBody>
                  <a:tcPr/>
                </a:tc>
                <a:extLst>
                  <a:ext uri="{0D108BD9-81ED-4DB2-BD59-A6C34878D82A}">
                    <a16:rowId xmlns:a16="http://schemas.microsoft.com/office/drawing/2014/main" val="3816843412"/>
                  </a:ext>
                </a:extLst>
              </a:tr>
              <a:tr h="130568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1</a:t>
                      </a:r>
                    </a:p>
                  </a:txBody>
                  <a:tcPr/>
                </a:tc>
                <a:tc>
                  <a:txBody>
                    <a:bodyPr/>
                    <a:lstStyle/>
                    <a:p>
                      <a:r>
                        <a:rPr lang="en-GB" sz="1600" u="none" strike="noStrike" kern="1200" baseline="0" dirty="0"/>
                        <a:t>McDonald’s Uniform,</a:t>
                      </a:r>
                    </a:p>
                    <a:p>
                      <a:r>
                        <a:rPr lang="en-GB" sz="1600" u="none" strike="noStrike" kern="1200" baseline="0" dirty="0"/>
                        <a:t>Depressed Circus Tiger,</a:t>
                      </a:r>
                    </a:p>
                    <a:p>
                      <a:r>
                        <a:rPr lang="en-GB" sz="1600" u="none" strike="noStrike" kern="1200" baseline="0" dirty="0"/>
                        <a:t>Miniature pony,</a:t>
                      </a:r>
                    </a:p>
                    <a:p>
                      <a:r>
                        <a:rPr lang="en-GB" sz="1600" u="none" strike="noStrike" kern="1200" baseline="0" dirty="0"/>
                        <a:t>Pumpkin Spice Latte,</a:t>
                      </a:r>
                    </a:p>
                    <a:p>
                      <a:r>
                        <a:rPr lang="en-GB" sz="1600" u="none" strike="noStrike" kern="1200" baseline="0" dirty="0"/>
                        <a:t>Fireman’s Uniform</a:t>
                      </a:r>
                      <a:r>
                        <a:rPr lang="en-US" sz="1600" u="none" strike="noStrike" kern="1200" baseline="0" dirty="0"/>
                        <a:t> 	</a:t>
                      </a:r>
                      <a:endParaRPr lang="en-US"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5</a:t>
                      </a:r>
                    </a:p>
                  </a:txBody>
                  <a:tcPr/>
                </a:tc>
                <a:tc>
                  <a:txBody>
                    <a:bodyPr/>
                    <a:lstStyle/>
                    <a:p>
                      <a:r>
                        <a:rPr lang="en-US" sz="1600" u="none" strike="noStrike" kern="1200" baseline="0" dirty="0"/>
                        <a:t>A Giant Bag of </a:t>
                      </a:r>
                      <a:r>
                        <a:rPr lang="en-US" sz="1600" u="none" strike="noStrike" kern="1200" baseline="0" dirty="0" err="1"/>
                        <a:t>Wotsits</a:t>
                      </a:r>
                      <a:r>
                        <a:rPr lang="en-US" sz="1600" u="none" strike="noStrike" kern="1200" baseline="0" dirty="0"/>
                        <a:t>,</a:t>
                      </a:r>
                    </a:p>
                    <a:p>
                      <a:r>
                        <a:rPr lang="en-US" sz="1600" u="none" strike="noStrike" kern="1200" baseline="0" dirty="0"/>
                        <a:t>A golden egg laying hen.</a:t>
                      </a:r>
                    </a:p>
                    <a:p>
                      <a:r>
                        <a:rPr lang="en-US" sz="1600" u="none" strike="noStrike" kern="1200" baseline="0" dirty="0"/>
                        <a:t>A foot-long hot dog,</a:t>
                      </a:r>
                    </a:p>
                    <a:p>
                      <a:r>
                        <a:rPr lang="en-US" sz="1600" u="none" strike="noStrike" kern="1200" baseline="0" dirty="0"/>
                        <a:t>Blue face paint,</a:t>
                      </a:r>
                    </a:p>
                    <a:p>
                      <a:r>
                        <a:rPr lang="en-US" sz="1600" u="none" strike="noStrike" kern="1200" baseline="0" dirty="0"/>
                        <a:t>A spice rack</a:t>
                      </a:r>
                      <a:r>
                        <a:rPr lang="en-GB" sz="1600" u="none" strike="noStrike" kern="1200" baseline="0" dirty="0"/>
                        <a:t>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4158634748"/>
                  </a:ext>
                </a:extLst>
              </a:tr>
              <a:tr h="15105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2</a:t>
                      </a:r>
                    </a:p>
                  </a:txBody>
                  <a:tcPr/>
                </a:tc>
                <a:tc>
                  <a:txBody>
                    <a:bodyPr/>
                    <a:lstStyle/>
                    <a:p>
                      <a:r>
                        <a:rPr lang="en-US" sz="1600" u="none" strike="noStrike" kern="1200" baseline="0" dirty="0"/>
                        <a:t>Jenga,</a:t>
                      </a:r>
                    </a:p>
                    <a:p>
                      <a:r>
                        <a:rPr lang="en-US" sz="1600" u="none" strike="noStrike" kern="1200" baseline="0" dirty="0"/>
                        <a:t>Pumpernickel Bread,</a:t>
                      </a:r>
                    </a:p>
                    <a:p>
                      <a:r>
                        <a:rPr lang="en-US" sz="1600" u="none" strike="noStrike" kern="1200" baseline="0" dirty="0"/>
                        <a:t>Foot long Toblerone,</a:t>
                      </a:r>
                    </a:p>
                    <a:p>
                      <a:r>
                        <a:rPr lang="en-US" sz="1600" u="none" strike="noStrike" kern="1200" baseline="0" dirty="0"/>
                        <a:t>A Pinata,</a:t>
                      </a:r>
                    </a:p>
                    <a:p>
                      <a:r>
                        <a:rPr lang="en-US" sz="1600" u="none" strike="noStrike" kern="1200" baseline="0" dirty="0"/>
                        <a:t>Loom Bands</a:t>
                      </a:r>
                      <a:r>
                        <a:rPr lang="en-GB" sz="1600" u="none" strike="noStrike" kern="1200" baseline="0" dirty="0"/>
                        <a:t> 	</a:t>
                      </a:r>
                      <a:endParaRPr lang="en-GB"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6</a:t>
                      </a:r>
                    </a:p>
                  </a:txBody>
                  <a:tcPr/>
                </a:tc>
                <a:tc>
                  <a:txBody>
                    <a:bodyPr/>
                    <a:lstStyle/>
                    <a:p>
                      <a:r>
                        <a:rPr lang="en-US" sz="1600" u="none" strike="noStrike" kern="1200" baseline="0" dirty="0"/>
                        <a:t>A hotel’s front desk bell,</a:t>
                      </a:r>
                    </a:p>
                    <a:p>
                      <a:r>
                        <a:rPr lang="en-US" sz="1600" u="none" strike="noStrike" kern="1200" baseline="0" dirty="0"/>
                        <a:t>A potter’s wheel,</a:t>
                      </a:r>
                    </a:p>
                    <a:p>
                      <a:r>
                        <a:rPr lang="en-US" sz="1600" u="none" strike="noStrike" kern="1200" baseline="0" dirty="0"/>
                        <a:t>A </a:t>
                      </a:r>
                      <a:r>
                        <a:rPr lang="en-US" sz="1600" u="none" strike="noStrike" kern="1200" baseline="0" dirty="0" err="1"/>
                        <a:t>SatNav</a:t>
                      </a:r>
                      <a:r>
                        <a:rPr lang="en-US" sz="1600" u="none" strike="noStrike" kern="1200" baseline="0" dirty="0"/>
                        <a:t>,</a:t>
                      </a:r>
                    </a:p>
                    <a:p>
                      <a:r>
                        <a:rPr lang="en-US" sz="1600" u="none" strike="noStrike" kern="1200" baseline="0" dirty="0"/>
                        <a:t>An official Mickey Mouse Costume,</a:t>
                      </a:r>
                    </a:p>
                    <a:p>
                      <a:r>
                        <a:rPr lang="en-US" sz="1600" u="none" strike="noStrike" kern="1200" baseline="0" dirty="0" err="1"/>
                        <a:t>Play-doh</a:t>
                      </a:r>
                      <a:r>
                        <a:rPr lang="en-GB" sz="1600" u="none" strike="noStrike" kern="1200" baseline="0" dirty="0"/>
                        <a:t>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3387058130"/>
                  </a:ext>
                </a:extLst>
              </a:tr>
              <a:tr h="14755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3</a:t>
                      </a:r>
                    </a:p>
                  </a:txBody>
                  <a:tcPr/>
                </a:tc>
                <a:tc>
                  <a:txBody>
                    <a:bodyPr/>
                    <a:lstStyle/>
                    <a:p>
                      <a:r>
                        <a:rPr lang="en-US" sz="1600" u="none" strike="noStrike" kern="1200" baseline="0" dirty="0"/>
                        <a:t>A Gingerbread man,</a:t>
                      </a:r>
                    </a:p>
                    <a:p>
                      <a:r>
                        <a:rPr lang="en-US" sz="1600" u="none" strike="noStrike" kern="1200" baseline="0" dirty="0"/>
                        <a:t>Harry Potter’s owl (Hedwig),</a:t>
                      </a:r>
                    </a:p>
                    <a:p>
                      <a:r>
                        <a:rPr lang="en-US" sz="1600" u="none" strike="noStrike" kern="1200" baseline="0" dirty="0"/>
                        <a:t>A Rabbit-shaped Jelly </a:t>
                      </a:r>
                      <a:r>
                        <a:rPr lang="en-US" sz="1600" u="none" strike="noStrike" kern="1200" baseline="0" dirty="0" err="1"/>
                        <a:t>mould</a:t>
                      </a:r>
                      <a:r>
                        <a:rPr lang="en-US" sz="1600" u="none" strike="noStrike" kern="1200" baseline="0" dirty="0"/>
                        <a:t>,</a:t>
                      </a:r>
                      <a:r>
                        <a:rPr lang="en-GB" sz="1600" u="none" strike="noStrike" kern="1200" baseline="0" dirty="0"/>
                        <a:t>	</a:t>
                      </a:r>
                    </a:p>
                    <a:p>
                      <a:r>
                        <a:rPr lang="en-US" sz="1600" b="0" i="0" u="none" strike="noStrike" kern="1200" baseline="0" dirty="0">
                          <a:solidFill>
                            <a:schemeClr val="dk1"/>
                          </a:solidFill>
                          <a:latin typeface="+mn-lt"/>
                          <a:ea typeface="+mn-ea"/>
                          <a:cs typeface="+mn-cs"/>
                        </a:rPr>
                        <a:t>A pack of Bubble Gum,</a:t>
                      </a:r>
                    </a:p>
                    <a:p>
                      <a:r>
                        <a:rPr lang="en-US" sz="1600" b="0" i="0" u="none" strike="noStrike" kern="1200" baseline="0" dirty="0">
                          <a:solidFill>
                            <a:schemeClr val="dk1"/>
                          </a:solidFill>
                          <a:latin typeface="+mn-lt"/>
                          <a:ea typeface="+mn-ea"/>
                          <a:cs typeface="+mn-cs"/>
                        </a:rPr>
                        <a:t>Warm apple pie (homemade)</a:t>
                      </a:r>
                      <a:endParaRPr lang="en-GB"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7</a:t>
                      </a:r>
                    </a:p>
                  </a:txBody>
                  <a:tcPr/>
                </a:tc>
                <a:tc>
                  <a:txBody>
                    <a:bodyPr/>
                    <a:lstStyle/>
                    <a:p>
                      <a:r>
                        <a:rPr lang="en-US" sz="1600" u="none" strike="noStrike" kern="1200" baseline="0" dirty="0"/>
                        <a:t>A t-rex leg bone,</a:t>
                      </a:r>
                    </a:p>
                    <a:p>
                      <a:r>
                        <a:rPr lang="en-US" sz="1600" u="none" strike="noStrike" kern="1200" baseline="0" dirty="0"/>
                        <a:t>A very aggressive earthworm,</a:t>
                      </a:r>
                    </a:p>
                    <a:p>
                      <a:r>
                        <a:rPr lang="en-US" sz="1600" u="none" strike="noStrike" kern="1200" baseline="0" dirty="0"/>
                        <a:t>A George Foreman grill,</a:t>
                      </a:r>
                    </a:p>
                    <a:p>
                      <a:r>
                        <a:rPr lang="en-US" sz="1600" u="none" strike="noStrike" kern="1200" baseline="0" dirty="0"/>
                        <a:t>A Gameboy,</a:t>
                      </a:r>
                    </a:p>
                    <a:p>
                      <a:r>
                        <a:rPr lang="en-US" sz="1600" u="none" strike="noStrike" kern="1200" baseline="0" dirty="0"/>
                        <a:t>A spork</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2265205509"/>
                  </a:ext>
                </a:extLst>
              </a:tr>
              <a:tr h="11008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4</a:t>
                      </a:r>
                    </a:p>
                  </a:txBody>
                  <a:tcPr/>
                </a:tc>
                <a:tc>
                  <a:txBody>
                    <a:bodyPr/>
                    <a:lstStyle/>
                    <a:p>
                      <a:r>
                        <a:rPr lang="en-US" sz="1600" u="none" strike="noStrike" kern="1200" baseline="0" dirty="0"/>
                        <a:t>A cockroach,</a:t>
                      </a:r>
                    </a:p>
                    <a:p>
                      <a:r>
                        <a:rPr lang="en-US" sz="1600" u="none" strike="noStrike" kern="1200" baseline="0" dirty="0"/>
                        <a:t>A can of Heinz baked beans,</a:t>
                      </a:r>
                    </a:p>
                    <a:p>
                      <a:r>
                        <a:rPr lang="en-US" sz="1600" u="none" strike="noStrike" kern="1200" baseline="0" dirty="0"/>
                        <a:t>A snake charmer’s flute,</a:t>
                      </a:r>
                    </a:p>
                    <a:p>
                      <a:r>
                        <a:rPr lang="en-US" sz="1600" u="none" strike="noStrike" kern="1200" baseline="0" dirty="0"/>
                        <a:t>A hair scrunchie (bobble),</a:t>
                      </a:r>
                    </a:p>
                    <a:p>
                      <a:r>
                        <a:rPr lang="en-US" sz="1600" u="none" strike="noStrike" kern="1200" baseline="0" dirty="0"/>
                        <a:t>A shop mannequin</a:t>
                      </a:r>
                      <a:r>
                        <a:rPr lang="en-GB" sz="1600" u="none" strike="noStrike" kern="1200" baseline="0" dirty="0"/>
                        <a:t>	</a:t>
                      </a:r>
                      <a:endParaRPr lang="en-GB" sz="1600" b="0" i="0" u="none" strike="noStrike" kern="1200" baseline="0" dirty="0">
                        <a:solidFill>
                          <a:schemeClr val="dk1"/>
                        </a:solidFill>
                        <a:latin typeface="+mn-lt"/>
                        <a:ea typeface="+mn-ea"/>
                        <a:cs typeface="+mn-cs"/>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Player 8</a:t>
                      </a:r>
                    </a:p>
                  </a:txBody>
                  <a:tcPr/>
                </a:tc>
                <a:tc>
                  <a:txBody>
                    <a:bodyPr/>
                    <a:lstStyle/>
                    <a:p>
                      <a:r>
                        <a:rPr lang="en-US" sz="1600" u="none" strike="noStrike" kern="1200" baseline="0" dirty="0"/>
                        <a:t>An irate lobster,</a:t>
                      </a:r>
                    </a:p>
                    <a:p>
                      <a:r>
                        <a:rPr lang="en-US" sz="1600" u="none" strike="noStrike" kern="1200" baseline="0" dirty="0"/>
                        <a:t>7-legged octopus,</a:t>
                      </a:r>
                    </a:p>
                    <a:p>
                      <a:r>
                        <a:rPr lang="en-US" sz="1600" u="none" strike="noStrike" kern="1200" baseline="0" dirty="0"/>
                        <a:t>Marge Simpson’s Hair,</a:t>
                      </a:r>
                    </a:p>
                    <a:p>
                      <a:r>
                        <a:rPr lang="en-US" sz="1600" u="none" strike="noStrike" kern="1200" baseline="0" dirty="0"/>
                        <a:t>Paper bag full of Crumbs,</a:t>
                      </a:r>
                    </a:p>
                    <a:p>
                      <a:r>
                        <a:rPr lang="en-US" sz="1600" u="none" strike="noStrike" kern="1200" baseline="0" dirty="0"/>
                        <a:t>A Roomba</a:t>
                      </a:r>
                      <a:r>
                        <a:rPr lang="en-GB" sz="1600" u="none" strike="noStrike" kern="1200" baseline="0" dirty="0"/>
                        <a:t>	</a:t>
                      </a:r>
                      <a:endParaRPr lang="en-GB" sz="1600" b="0" i="0" u="none" strike="noStrike" kern="1200" baseline="0" dirty="0">
                        <a:solidFill>
                          <a:schemeClr val="dk1"/>
                        </a:solidFill>
                        <a:latin typeface="+mn-lt"/>
                        <a:ea typeface="+mn-ea"/>
                        <a:cs typeface="+mn-cs"/>
                      </a:endParaRPr>
                    </a:p>
                  </a:txBody>
                  <a:tcPr/>
                </a:tc>
                <a:extLst>
                  <a:ext uri="{0D108BD9-81ED-4DB2-BD59-A6C34878D82A}">
                    <a16:rowId xmlns:a16="http://schemas.microsoft.com/office/drawing/2014/main" val="1835189502"/>
                  </a:ext>
                </a:extLst>
              </a:tr>
            </a:tbl>
          </a:graphicData>
        </a:graphic>
      </p:graphicFrame>
    </p:spTree>
    <p:extLst>
      <p:ext uri="{BB962C8B-B14F-4D97-AF65-F5344CB8AC3E}">
        <p14:creationId xmlns:p14="http://schemas.microsoft.com/office/powerpoint/2010/main" val="35642937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r>
              <a:rPr lang="en-GB"/>
              <a:t>Thank you!</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a:lstStyle/>
          <a:p>
            <a:r>
              <a:rPr lang="en-GB"/>
              <a:t>Remember there is a Q&amp;A after this call with senior students on the first year Discord server. </a:t>
            </a:r>
          </a:p>
        </p:txBody>
      </p:sp>
      <p:pic>
        <p:nvPicPr>
          <p:cNvPr id="4" name="Picture 3">
            <a:extLst>
              <a:ext uri="{FF2B5EF4-FFF2-40B4-BE49-F238E27FC236}">
                <a16:creationId xmlns:a16="http://schemas.microsoft.com/office/drawing/2014/main" id="{F3C1F8D9-7492-410C-981B-3DF43CA952EB}"/>
              </a:ext>
            </a:extLst>
          </p:cNvPr>
          <p:cNvPicPr>
            <a:picLocks noChangeAspect="1"/>
          </p:cNvPicPr>
          <p:nvPr/>
        </p:nvPicPr>
        <p:blipFill>
          <a:blip r:embed="rId2"/>
          <a:stretch>
            <a:fillRect/>
          </a:stretch>
        </p:blipFill>
        <p:spPr>
          <a:xfrm>
            <a:off x="5166691" y="5232809"/>
            <a:ext cx="1858618" cy="1305089"/>
          </a:xfrm>
          <a:prstGeom prst="rect">
            <a:avLst/>
          </a:prstGeom>
          <a:ln>
            <a:noFill/>
          </a:ln>
          <a:effectLst>
            <a:softEdge rad="112500"/>
          </a:effectLst>
        </p:spPr>
      </p:pic>
    </p:spTree>
    <p:extLst>
      <p:ext uri="{BB962C8B-B14F-4D97-AF65-F5344CB8AC3E}">
        <p14:creationId xmlns:p14="http://schemas.microsoft.com/office/powerpoint/2010/main" val="38469956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AF5829-C20E-49CA-878A-D40593085E67}"/>
              </a:ext>
            </a:extLst>
          </p:cNvPr>
          <p:cNvSpPr>
            <a:spLocks noGrp="1"/>
          </p:cNvSpPr>
          <p:nvPr>
            <p:ph type="title"/>
          </p:nvPr>
        </p:nvSpPr>
        <p:spPr/>
        <p:txBody>
          <a:bodyPr/>
          <a:lstStyle/>
          <a:p>
            <a:r>
              <a:rPr lang="en-GB"/>
              <a:t>Scavenger hunt</a:t>
            </a:r>
          </a:p>
        </p:txBody>
      </p:sp>
      <p:sp>
        <p:nvSpPr>
          <p:cNvPr id="3" name="Content Placeholder 2">
            <a:extLst>
              <a:ext uri="{FF2B5EF4-FFF2-40B4-BE49-F238E27FC236}">
                <a16:creationId xmlns:a16="http://schemas.microsoft.com/office/drawing/2014/main" id="{67F76B9E-4ECD-4F67-B90C-93FA9B0B8902}"/>
              </a:ext>
            </a:extLst>
          </p:cNvPr>
          <p:cNvSpPr>
            <a:spLocks noGrp="1"/>
          </p:cNvSpPr>
          <p:nvPr>
            <p:ph idx="1"/>
          </p:nvPr>
        </p:nvSpPr>
        <p:spPr>
          <a:xfrm>
            <a:off x="6736080" y="2243828"/>
            <a:ext cx="4815840" cy="3809500"/>
          </a:xfrm>
        </p:spPr>
        <p:txBody>
          <a:bodyPr/>
          <a:lstStyle/>
          <a:p>
            <a:r>
              <a:rPr lang="en-GB"/>
              <a:t>Find an object in your house that best fits the description given.</a:t>
            </a:r>
          </a:p>
          <a:p>
            <a:r>
              <a:rPr lang="en-GB"/>
              <a:t>Your PDA will read out each item and will time 30 seconds in which you have to retrieve the item.</a:t>
            </a:r>
          </a:p>
          <a:p>
            <a:r>
              <a:rPr lang="en-GB"/>
              <a:t>A point is rewarded for each item brought back within the time limit.</a:t>
            </a:r>
          </a:p>
          <a:p>
            <a:endParaRPr lang="en-GB"/>
          </a:p>
          <a:p>
            <a:endParaRPr lang="en-GB"/>
          </a:p>
        </p:txBody>
      </p:sp>
      <p:sp>
        <p:nvSpPr>
          <p:cNvPr id="4" name="Text Placeholder 3">
            <a:extLst>
              <a:ext uri="{FF2B5EF4-FFF2-40B4-BE49-F238E27FC236}">
                <a16:creationId xmlns:a16="http://schemas.microsoft.com/office/drawing/2014/main" id="{D6AA014A-0E71-445B-9684-A203901D0975}"/>
              </a:ext>
            </a:extLst>
          </p:cNvPr>
          <p:cNvSpPr>
            <a:spLocks noGrp="1"/>
          </p:cNvSpPr>
          <p:nvPr>
            <p:ph type="body" sz="half" idx="2"/>
          </p:nvPr>
        </p:nvSpPr>
        <p:spPr/>
        <p:txBody>
          <a:bodyPr/>
          <a:lstStyle/>
          <a:p>
            <a:endParaRPr lang="en-GB"/>
          </a:p>
        </p:txBody>
      </p:sp>
    </p:spTree>
    <p:extLst>
      <p:ext uri="{BB962C8B-B14F-4D97-AF65-F5344CB8AC3E}">
        <p14:creationId xmlns:p14="http://schemas.microsoft.com/office/powerpoint/2010/main" val="508380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pPr lvl="0"/>
            <a:r>
              <a:rPr lang="en-GB"/>
              <a:t>Something that could be used as a toilet paper substitute.</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vert="horz" lIns="91440" tIns="45720" rIns="91440" bIns="45720" rtlCol="0" anchor="t">
            <a:normAutofit/>
          </a:bodyPr>
          <a:lstStyle/>
          <a:p>
            <a:endParaRPr lang="en-GB"/>
          </a:p>
        </p:txBody>
      </p:sp>
    </p:spTree>
    <p:extLst>
      <p:ext uri="{BB962C8B-B14F-4D97-AF65-F5344CB8AC3E}">
        <p14:creationId xmlns:p14="http://schemas.microsoft.com/office/powerpoint/2010/main" val="9880366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r>
              <a:rPr lang="en-GB"/>
              <a:t>A blunt object you could use in a zombie apocalypse.</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36610987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pPr lvl="0"/>
            <a:r>
              <a:rPr lang="en-GB"/>
              <a:t>Something you could use as a dog toy.</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437831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pPr lvl="0"/>
            <a:r>
              <a:rPr lang="en-GB"/>
              <a:t>Something you could use as a wig.</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231880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8435A-3234-4911-9DD4-F49F3571B595}"/>
              </a:ext>
            </a:extLst>
          </p:cNvPr>
          <p:cNvSpPr>
            <a:spLocks noGrp="1"/>
          </p:cNvSpPr>
          <p:nvPr>
            <p:ph type="ctrTitle"/>
          </p:nvPr>
        </p:nvSpPr>
        <p:spPr>
          <a:xfrm>
            <a:off x="1600200" y="1661020"/>
            <a:ext cx="8991600" cy="2371644"/>
          </a:xfrm>
        </p:spPr>
        <p:txBody>
          <a:bodyPr>
            <a:normAutofit/>
          </a:bodyPr>
          <a:lstStyle/>
          <a:p>
            <a:pPr lvl="0"/>
            <a:r>
              <a:rPr lang="en-GB"/>
              <a:t>A substitute for a knife and fork.</a:t>
            </a:r>
          </a:p>
        </p:txBody>
      </p:sp>
      <p:sp>
        <p:nvSpPr>
          <p:cNvPr id="3" name="Subtitle 2">
            <a:extLst>
              <a:ext uri="{FF2B5EF4-FFF2-40B4-BE49-F238E27FC236}">
                <a16:creationId xmlns:a16="http://schemas.microsoft.com/office/drawing/2014/main" id="{8FF41432-30A7-4566-8DBE-02A165D74BC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10891877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AAA67-E869-4339-AEBB-EE314D093713}"/>
              </a:ext>
            </a:extLst>
          </p:cNvPr>
          <p:cNvSpPr>
            <a:spLocks noGrp="1"/>
          </p:cNvSpPr>
          <p:nvPr>
            <p:ph type="title"/>
          </p:nvPr>
        </p:nvSpPr>
        <p:spPr/>
        <p:txBody>
          <a:bodyPr/>
          <a:lstStyle/>
          <a:p>
            <a:r>
              <a:rPr lang="en-GB"/>
              <a:t>Talk to each other</a:t>
            </a:r>
          </a:p>
        </p:txBody>
      </p:sp>
      <p:sp>
        <p:nvSpPr>
          <p:cNvPr id="3" name="Content Placeholder 2">
            <a:extLst>
              <a:ext uri="{FF2B5EF4-FFF2-40B4-BE49-F238E27FC236}">
                <a16:creationId xmlns:a16="http://schemas.microsoft.com/office/drawing/2014/main" id="{20CBC333-C02D-4226-8822-4786EC2933A2}"/>
              </a:ext>
            </a:extLst>
          </p:cNvPr>
          <p:cNvSpPr>
            <a:spLocks noGrp="1"/>
          </p:cNvSpPr>
          <p:nvPr>
            <p:ph idx="1"/>
          </p:nvPr>
        </p:nvSpPr>
        <p:spPr>
          <a:xfrm>
            <a:off x="6736080" y="2243828"/>
            <a:ext cx="4815840" cy="4299584"/>
          </a:xfrm>
        </p:spPr>
        <p:txBody>
          <a:bodyPr>
            <a:normAutofit/>
          </a:bodyPr>
          <a:lstStyle/>
          <a:p>
            <a:r>
              <a:rPr lang="en-GB"/>
              <a:t>About where you live?</a:t>
            </a:r>
          </a:p>
          <a:p>
            <a:r>
              <a:rPr lang="en-GB"/>
              <a:t>What do you do in your free time?</a:t>
            </a:r>
          </a:p>
          <a:p>
            <a:pPr lvl="0"/>
            <a:r>
              <a:rPr lang="en-GB"/>
              <a:t>What new things would you like to try at university?</a:t>
            </a:r>
          </a:p>
        </p:txBody>
      </p:sp>
      <p:sp>
        <p:nvSpPr>
          <p:cNvPr id="4" name="Text Placeholder 3">
            <a:extLst>
              <a:ext uri="{FF2B5EF4-FFF2-40B4-BE49-F238E27FC236}">
                <a16:creationId xmlns:a16="http://schemas.microsoft.com/office/drawing/2014/main" id="{4149B9AA-A93C-4757-BC7D-065F1F28612C}"/>
              </a:ext>
            </a:extLst>
          </p:cNvPr>
          <p:cNvSpPr>
            <a:spLocks noGrp="1"/>
          </p:cNvSpPr>
          <p:nvPr>
            <p:ph type="body" sz="half" idx="2"/>
          </p:nvPr>
        </p:nvSpPr>
        <p:spPr/>
        <p:txBody>
          <a:bodyPr/>
          <a:lstStyle/>
          <a:p>
            <a:endParaRPr lang="en-GB"/>
          </a:p>
        </p:txBody>
      </p:sp>
    </p:spTree>
    <p:extLst>
      <p:ext uri="{BB962C8B-B14F-4D97-AF65-F5344CB8AC3E}">
        <p14:creationId xmlns:p14="http://schemas.microsoft.com/office/powerpoint/2010/main" val="11267505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AAA67-E869-4339-AEBB-EE314D093713}"/>
              </a:ext>
            </a:extLst>
          </p:cNvPr>
          <p:cNvSpPr>
            <a:spLocks noGrp="1"/>
          </p:cNvSpPr>
          <p:nvPr>
            <p:ph type="title"/>
          </p:nvPr>
        </p:nvSpPr>
        <p:spPr/>
        <p:txBody>
          <a:bodyPr/>
          <a:lstStyle/>
          <a:p>
            <a:r>
              <a:rPr lang="en-GB" dirty="0"/>
              <a:t>Escape from doom</a:t>
            </a:r>
          </a:p>
        </p:txBody>
      </p:sp>
      <p:sp>
        <p:nvSpPr>
          <p:cNvPr id="3" name="Content Placeholder 2">
            <a:extLst>
              <a:ext uri="{FF2B5EF4-FFF2-40B4-BE49-F238E27FC236}">
                <a16:creationId xmlns:a16="http://schemas.microsoft.com/office/drawing/2014/main" id="{20CBC333-C02D-4226-8822-4786EC2933A2}"/>
              </a:ext>
            </a:extLst>
          </p:cNvPr>
          <p:cNvSpPr>
            <a:spLocks noGrp="1"/>
          </p:cNvSpPr>
          <p:nvPr>
            <p:ph idx="1"/>
          </p:nvPr>
        </p:nvSpPr>
        <p:spPr>
          <a:xfrm>
            <a:off x="6736080" y="394283"/>
            <a:ext cx="4815840" cy="6149129"/>
          </a:xfrm>
        </p:spPr>
        <p:txBody>
          <a:bodyPr>
            <a:normAutofit/>
          </a:bodyPr>
          <a:lstStyle/>
          <a:p>
            <a:r>
              <a:rPr lang="en-GB"/>
              <a:t>Each member in the group is given a list of items and a deadly scenario is read out.  With the items provided, each member must hatch an escape plan, the lead PDA can take part in the game. The best escape plan wins the round. There are 2 rounds. </a:t>
            </a:r>
          </a:p>
          <a:p>
            <a:pPr lvl="0"/>
            <a:r>
              <a:rPr lang="en-GB"/>
              <a:t>The lead PDA sends a direct message to each student with a list of 5 items. </a:t>
            </a:r>
          </a:p>
          <a:p>
            <a:pPr lvl="0"/>
            <a:r>
              <a:rPr lang="en-GB"/>
              <a:t>Each member has 60 seconds to devise their escape plan using up to 3 of their 5 items.</a:t>
            </a:r>
          </a:p>
          <a:p>
            <a:pPr lvl="0"/>
            <a:r>
              <a:rPr lang="en-GB"/>
              <a:t>The lead PDA goes through the group asking each member to read out their answer.</a:t>
            </a:r>
          </a:p>
          <a:p>
            <a:pPr lvl="0"/>
            <a:r>
              <a:rPr lang="en-GB"/>
              <a:t>Once all escape plans have been heard, the group collectively votes on the best plan.</a:t>
            </a:r>
          </a:p>
          <a:p>
            <a:pPr lvl="0"/>
            <a:r>
              <a:rPr lang="en-GB"/>
              <a:t>The winner receives 2 points.</a:t>
            </a:r>
          </a:p>
          <a:p>
            <a:pPr marL="0" lvl="0" indent="0">
              <a:buNone/>
            </a:pPr>
            <a:r>
              <a:rPr lang="en-GB" b="1"/>
              <a:t>CHECK THE ZOOM CHAT FOR YOUR ITEMS!</a:t>
            </a:r>
          </a:p>
        </p:txBody>
      </p:sp>
      <p:sp>
        <p:nvSpPr>
          <p:cNvPr id="4" name="Text Placeholder 3">
            <a:extLst>
              <a:ext uri="{FF2B5EF4-FFF2-40B4-BE49-F238E27FC236}">
                <a16:creationId xmlns:a16="http://schemas.microsoft.com/office/drawing/2014/main" id="{4149B9AA-A93C-4757-BC7D-065F1F28612C}"/>
              </a:ext>
            </a:extLst>
          </p:cNvPr>
          <p:cNvSpPr>
            <a:spLocks noGrp="1"/>
          </p:cNvSpPr>
          <p:nvPr>
            <p:ph type="body" sz="half" idx="2"/>
          </p:nvPr>
        </p:nvSpPr>
        <p:spPr/>
        <p:txBody>
          <a:bodyPr/>
          <a:lstStyle/>
          <a:p>
            <a:endParaRPr lang="en-GB"/>
          </a:p>
        </p:txBody>
      </p:sp>
    </p:spTree>
    <p:extLst>
      <p:ext uri="{BB962C8B-B14F-4D97-AF65-F5344CB8AC3E}">
        <p14:creationId xmlns:p14="http://schemas.microsoft.com/office/powerpoint/2010/main" val="2281585852"/>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458E9757EADDF40938013B5CD448A35" ma:contentTypeVersion="7" ma:contentTypeDescription="Create a new document." ma:contentTypeScope="" ma:versionID="d94d2f567b9900bd40b9826b0bbef581">
  <xsd:schema xmlns:xsd="http://www.w3.org/2001/XMLSchema" xmlns:xs="http://www.w3.org/2001/XMLSchema" xmlns:p="http://schemas.microsoft.com/office/2006/metadata/properties" xmlns:ns3="a8b7e17a-d4a8-470e-bd22-059aff6e8099" xmlns:ns4="9cf361a5-f8b5-4996-ac66-e8c1d761e2bd" targetNamespace="http://schemas.microsoft.com/office/2006/metadata/properties" ma:root="true" ma:fieldsID="947f8ec2583bec2eacccf28ea450c966" ns3:_="" ns4:_="">
    <xsd:import namespace="a8b7e17a-d4a8-470e-bd22-059aff6e8099"/>
    <xsd:import namespace="9cf361a5-f8b5-4996-ac66-e8c1d761e2b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b7e17a-d4a8-470e-bd22-059aff6e809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cf361a5-f8b5-4996-ac66-e8c1d761e2bd"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C02FF8-4C8D-40CB-A843-E01F3D6242FD}">
  <ds:schemaRefs>
    <ds:schemaRef ds:uri="http://schemas.openxmlformats.org/package/2006/metadata/core-properties"/>
    <ds:schemaRef ds:uri="http://purl.org/dc/elements/1.1/"/>
    <ds:schemaRef ds:uri="http://www.w3.org/XML/1998/namespace"/>
    <ds:schemaRef ds:uri="http://purl.org/dc/terms/"/>
    <ds:schemaRef ds:uri="http://purl.org/dc/dcmitype/"/>
    <ds:schemaRef ds:uri="a8b7e17a-d4a8-470e-bd22-059aff6e8099"/>
    <ds:schemaRef ds:uri="http://schemas.microsoft.com/office/2006/documentManagement/types"/>
    <ds:schemaRef ds:uri="http://schemas.microsoft.com/office/infopath/2007/PartnerControls"/>
    <ds:schemaRef ds:uri="9cf361a5-f8b5-4996-ac66-e8c1d761e2bd"/>
    <ds:schemaRef ds:uri="http://schemas.microsoft.com/office/2006/metadata/properties"/>
  </ds:schemaRefs>
</ds:datastoreItem>
</file>

<file path=customXml/itemProps2.xml><?xml version="1.0" encoding="utf-8"?>
<ds:datastoreItem xmlns:ds="http://schemas.openxmlformats.org/officeDocument/2006/customXml" ds:itemID="{A30F7DC4-FE4F-48AE-ACCB-42056ECC0710}">
  <ds:schemaRefs>
    <ds:schemaRef ds:uri="http://schemas.microsoft.com/sharepoint/v3/contenttype/forms"/>
  </ds:schemaRefs>
</ds:datastoreItem>
</file>

<file path=customXml/itemProps3.xml><?xml version="1.0" encoding="utf-8"?>
<ds:datastoreItem xmlns:ds="http://schemas.openxmlformats.org/officeDocument/2006/customXml" ds:itemID="{716B8F5D-5C2D-4C01-BBF0-57D019BA4583}">
  <ds:schemaRefs>
    <ds:schemaRef ds:uri="9cf361a5-f8b5-4996-ac66-e8c1d761e2bd"/>
    <ds:schemaRef ds:uri="a8b7e17a-d4a8-470e-bd22-059aff6e809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first year induction pda info</Template>
  <TotalTime>11</TotalTime>
  <Words>723</Words>
  <Application>Microsoft Office PowerPoint</Application>
  <PresentationFormat>Widescreen</PresentationFormat>
  <Paragraphs>132</Paragraphs>
  <Slides>14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14</vt:i4>
      </vt:variant>
    </vt:vector>
  </HeadingPairs>
  <TitlesOfParts>
    <vt:vector size="17" baseType="lpstr">
      <vt:lpstr>Arial</vt:lpstr>
      <vt:lpstr>Gill Sans MT</vt:lpstr>
      <vt:lpstr>Parcel</vt:lpstr>
      <vt:lpstr>Welcome to First year!</vt:lpstr>
      <vt:lpstr>Scavenger hunt</vt:lpstr>
      <vt:lpstr>Something that could be used as a toilet paper substitute.</vt:lpstr>
      <vt:lpstr>A blunt object you could use in a zombie apocalypse.</vt:lpstr>
      <vt:lpstr>Something you could use as a dog toy.</vt:lpstr>
      <vt:lpstr>Something you could use as a wig.</vt:lpstr>
      <vt:lpstr>A substitute for a knife and fork.</vt:lpstr>
      <vt:lpstr>Talk to each other</vt:lpstr>
      <vt:lpstr>Escape from doom</vt:lpstr>
      <vt:lpstr>Escape From doom scenario 1</vt:lpstr>
      <vt:lpstr>PowerPoint Presentation</vt:lpstr>
      <vt:lpstr>Escape From doom scenario 2</vt:lpstr>
      <vt:lpstr>PowerPoint Presentation</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First year!</dc:title>
  <dc:creator>Arthur McIntosh (Student)</dc:creator>
  <cp:lastModifiedBy>Alison Yao</cp:lastModifiedBy>
  <cp:revision>3</cp:revision>
  <dcterms:created xsi:type="dcterms:W3CDTF">2020-08-28T12:27:01Z</dcterms:created>
  <dcterms:modified xsi:type="dcterms:W3CDTF">2020-09-09T12:35:35Z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0x0101005458E9757EADDF40938013B5CD448A35</vt:lpwstr>
  </property>
</Properties>
</file>