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8" r:id="rId7"/>
    <p:sldId id="259" r:id="rId8"/>
    <p:sldId id="263" r:id="rId9"/>
    <p:sldId id="261"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varScale="1">
        <p:scale>
          <a:sx n="160" d="100"/>
          <a:sy n="160" d="100"/>
        </p:scale>
        <p:origin x="10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queline Jahn" userId="7e34fc8d-3e7e-48b7-ab09-2ec1d0fd1fb6" providerId="ADAL" clId="{3119E7AC-293D-4DE8-B2F1-CE4E22FDD110}"/>
    <pc:docChg chg="undo redo custSel addSld delSld modSld sldOrd">
      <pc:chgData name="Jacqueline Jahn" userId="7e34fc8d-3e7e-48b7-ab09-2ec1d0fd1fb6" providerId="ADAL" clId="{3119E7AC-293D-4DE8-B2F1-CE4E22FDD110}" dt="2020-09-07T13:31:47.058" v="6769" actId="20577"/>
      <pc:docMkLst>
        <pc:docMk/>
      </pc:docMkLst>
      <pc:sldChg chg="modSp">
        <pc:chgData name="Jacqueline Jahn" userId="7e34fc8d-3e7e-48b7-ab09-2ec1d0fd1fb6" providerId="ADAL" clId="{3119E7AC-293D-4DE8-B2F1-CE4E22FDD110}" dt="2020-09-03T19:13:35.626" v="6767" actId="20577"/>
        <pc:sldMkLst>
          <pc:docMk/>
          <pc:sldMk cId="3199453500" sldId="256"/>
        </pc:sldMkLst>
        <pc:spChg chg="mod">
          <ac:chgData name="Jacqueline Jahn" userId="7e34fc8d-3e7e-48b7-ab09-2ec1d0fd1fb6" providerId="ADAL" clId="{3119E7AC-293D-4DE8-B2F1-CE4E22FDD110}" dt="2020-09-03T19:13:35.626" v="6767" actId="20577"/>
          <ac:spMkLst>
            <pc:docMk/>
            <pc:sldMk cId="3199453500" sldId="256"/>
            <ac:spMk id="3" creationId="{82DDF49B-6B72-4BF1-B1F1-1271719B10A3}"/>
          </ac:spMkLst>
        </pc:spChg>
      </pc:sldChg>
      <pc:sldChg chg="addSp modSp">
        <pc:chgData name="Jacqueline Jahn" userId="7e34fc8d-3e7e-48b7-ab09-2ec1d0fd1fb6" providerId="ADAL" clId="{3119E7AC-293D-4DE8-B2F1-CE4E22FDD110}" dt="2020-09-07T13:31:47.058" v="6769" actId="20577"/>
        <pc:sldMkLst>
          <pc:docMk/>
          <pc:sldMk cId="876575852" sldId="257"/>
        </pc:sldMkLst>
        <pc:spChg chg="mod">
          <ac:chgData name="Jacqueline Jahn" userId="7e34fc8d-3e7e-48b7-ab09-2ec1d0fd1fb6" providerId="ADAL" clId="{3119E7AC-293D-4DE8-B2F1-CE4E22FDD110}" dt="2020-09-03T10:25:31.936" v="3068" actId="20577"/>
          <ac:spMkLst>
            <pc:docMk/>
            <pc:sldMk cId="876575852" sldId="257"/>
            <ac:spMk id="2" creationId="{0DDC8EDC-5851-4A5D-8F05-2FC15FB5426D}"/>
          </ac:spMkLst>
        </pc:spChg>
        <pc:spChg chg="mod">
          <ac:chgData name="Jacqueline Jahn" userId="7e34fc8d-3e7e-48b7-ab09-2ec1d0fd1fb6" providerId="ADAL" clId="{3119E7AC-293D-4DE8-B2F1-CE4E22FDD110}" dt="2020-09-03T19:03:02.280" v="6754" actId="20577"/>
          <ac:spMkLst>
            <pc:docMk/>
            <pc:sldMk cId="876575852" sldId="257"/>
            <ac:spMk id="3" creationId="{CD3214E3-0874-461E-A682-AFF105A4DD34}"/>
          </ac:spMkLst>
        </pc:spChg>
        <pc:spChg chg="add mod">
          <ac:chgData name="Jacqueline Jahn" userId="7e34fc8d-3e7e-48b7-ab09-2ec1d0fd1fb6" providerId="ADAL" clId="{3119E7AC-293D-4DE8-B2F1-CE4E22FDD110}" dt="2020-09-07T13:31:47.058" v="6769" actId="20577"/>
          <ac:spMkLst>
            <pc:docMk/>
            <pc:sldMk cId="876575852" sldId="257"/>
            <ac:spMk id="4" creationId="{401D5EE3-9DC2-4183-B7E3-4225D2876A49}"/>
          </ac:spMkLst>
        </pc:spChg>
      </pc:sldChg>
      <pc:sldChg chg="addSp modSp add">
        <pc:chgData name="Jacqueline Jahn" userId="7e34fc8d-3e7e-48b7-ab09-2ec1d0fd1fb6" providerId="ADAL" clId="{3119E7AC-293D-4DE8-B2F1-CE4E22FDD110}" dt="2020-09-03T18:21:15.431" v="5777" actId="1440"/>
        <pc:sldMkLst>
          <pc:docMk/>
          <pc:sldMk cId="1521721581" sldId="258"/>
        </pc:sldMkLst>
        <pc:spChg chg="mod">
          <ac:chgData name="Jacqueline Jahn" userId="7e34fc8d-3e7e-48b7-ab09-2ec1d0fd1fb6" providerId="ADAL" clId="{3119E7AC-293D-4DE8-B2F1-CE4E22FDD110}" dt="2020-09-02T18:09:36.731" v="42" actId="20577"/>
          <ac:spMkLst>
            <pc:docMk/>
            <pc:sldMk cId="1521721581" sldId="258"/>
            <ac:spMk id="2" creationId="{90603CD9-0349-4505-9DEA-87F58282A90C}"/>
          </ac:spMkLst>
        </pc:spChg>
        <pc:spChg chg="add mod">
          <ac:chgData name="Jacqueline Jahn" userId="7e34fc8d-3e7e-48b7-ab09-2ec1d0fd1fb6" providerId="ADAL" clId="{3119E7AC-293D-4DE8-B2F1-CE4E22FDD110}" dt="2020-09-02T18:13:38.680" v="252" actId="1076"/>
          <ac:spMkLst>
            <pc:docMk/>
            <pc:sldMk cId="1521721581" sldId="258"/>
            <ac:spMk id="6" creationId="{E92CEA9A-DB58-4FFD-9B1F-901CDAE1CB44}"/>
          </ac:spMkLst>
        </pc:spChg>
        <pc:spChg chg="add mod">
          <ac:chgData name="Jacqueline Jahn" userId="7e34fc8d-3e7e-48b7-ab09-2ec1d0fd1fb6" providerId="ADAL" clId="{3119E7AC-293D-4DE8-B2F1-CE4E22FDD110}" dt="2020-09-02T18:14:24.802" v="356" actId="20577"/>
          <ac:spMkLst>
            <pc:docMk/>
            <pc:sldMk cId="1521721581" sldId="258"/>
            <ac:spMk id="7" creationId="{C2EE997C-A494-4CB7-8FB4-B2FE7B73FEDE}"/>
          </ac:spMkLst>
        </pc:spChg>
        <pc:spChg chg="add mod">
          <ac:chgData name="Jacqueline Jahn" userId="7e34fc8d-3e7e-48b7-ab09-2ec1d0fd1fb6" providerId="ADAL" clId="{3119E7AC-293D-4DE8-B2F1-CE4E22FDD110}" dt="2020-09-02T18:15:52.718" v="392" actId="1076"/>
          <ac:spMkLst>
            <pc:docMk/>
            <pc:sldMk cId="1521721581" sldId="258"/>
            <ac:spMk id="8" creationId="{09C773B2-D623-4BFC-9849-89B4E4C979E0}"/>
          </ac:spMkLst>
        </pc:spChg>
        <pc:picChg chg="add mod">
          <ac:chgData name="Jacqueline Jahn" userId="7e34fc8d-3e7e-48b7-ab09-2ec1d0fd1fb6" providerId="ADAL" clId="{3119E7AC-293D-4DE8-B2F1-CE4E22FDD110}" dt="2020-09-03T18:21:11.744" v="5776" actId="1440"/>
          <ac:picMkLst>
            <pc:docMk/>
            <pc:sldMk cId="1521721581" sldId="258"/>
            <ac:picMk id="3" creationId="{B2D4FD10-94B0-48C3-8E3B-96A5825FC01D}"/>
          </ac:picMkLst>
        </pc:picChg>
        <pc:picChg chg="add mod">
          <ac:chgData name="Jacqueline Jahn" userId="7e34fc8d-3e7e-48b7-ab09-2ec1d0fd1fb6" providerId="ADAL" clId="{3119E7AC-293D-4DE8-B2F1-CE4E22FDD110}" dt="2020-09-02T18:11:32.621" v="100" actId="14100"/>
          <ac:picMkLst>
            <pc:docMk/>
            <pc:sldMk cId="1521721581" sldId="258"/>
            <ac:picMk id="4" creationId="{6AB45A72-4C67-4E2D-8D29-333C6628C326}"/>
          </ac:picMkLst>
        </pc:picChg>
        <pc:picChg chg="add mod">
          <ac:chgData name="Jacqueline Jahn" userId="7e34fc8d-3e7e-48b7-ab09-2ec1d0fd1fb6" providerId="ADAL" clId="{3119E7AC-293D-4DE8-B2F1-CE4E22FDD110}" dt="2020-09-03T18:21:15.431" v="5777" actId="1440"/>
          <ac:picMkLst>
            <pc:docMk/>
            <pc:sldMk cId="1521721581" sldId="258"/>
            <ac:picMk id="5" creationId="{58DC6A6D-5C98-4CD0-9816-C3DFCB616D74}"/>
          </ac:picMkLst>
        </pc:picChg>
        <pc:cxnChg chg="add mod">
          <ac:chgData name="Jacqueline Jahn" userId="7e34fc8d-3e7e-48b7-ab09-2ec1d0fd1fb6" providerId="ADAL" clId="{3119E7AC-293D-4DE8-B2F1-CE4E22FDD110}" dt="2020-09-02T18:16:11.005" v="394" actId="14100"/>
          <ac:cxnSpMkLst>
            <pc:docMk/>
            <pc:sldMk cId="1521721581" sldId="258"/>
            <ac:cxnSpMk id="10" creationId="{9A4584EB-EB36-4847-B41D-3B848FBF2102}"/>
          </ac:cxnSpMkLst>
        </pc:cxnChg>
        <pc:cxnChg chg="add mod">
          <ac:chgData name="Jacqueline Jahn" userId="7e34fc8d-3e7e-48b7-ab09-2ec1d0fd1fb6" providerId="ADAL" clId="{3119E7AC-293D-4DE8-B2F1-CE4E22FDD110}" dt="2020-09-02T18:16:25.508" v="395" actId="11529"/>
          <ac:cxnSpMkLst>
            <pc:docMk/>
            <pc:sldMk cId="1521721581" sldId="258"/>
            <ac:cxnSpMk id="13" creationId="{1518791A-10BA-40D0-B27A-6C6C4369AD71}"/>
          </ac:cxnSpMkLst>
        </pc:cxnChg>
      </pc:sldChg>
      <pc:sldChg chg="addSp delSp modSp add">
        <pc:chgData name="Jacqueline Jahn" userId="7e34fc8d-3e7e-48b7-ab09-2ec1d0fd1fb6" providerId="ADAL" clId="{3119E7AC-293D-4DE8-B2F1-CE4E22FDD110}" dt="2020-09-03T18:59:11.636" v="6744" actId="20577"/>
        <pc:sldMkLst>
          <pc:docMk/>
          <pc:sldMk cId="2953232330" sldId="259"/>
        </pc:sldMkLst>
        <pc:spChg chg="del">
          <ac:chgData name="Jacqueline Jahn" userId="7e34fc8d-3e7e-48b7-ab09-2ec1d0fd1fb6" providerId="ADAL" clId="{3119E7AC-293D-4DE8-B2F1-CE4E22FDD110}" dt="2020-09-02T18:09:48.662" v="44"/>
          <ac:spMkLst>
            <pc:docMk/>
            <pc:sldMk cId="2953232330" sldId="259"/>
            <ac:spMk id="2" creationId="{2162C0CA-FF9B-4311-93F5-C8110978632C}"/>
          </ac:spMkLst>
        </pc:spChg>
        <pc:spChg chg="del">
          <ac:chgData name="Jacqueline Jahn" userId="7e34fc8d-3e7e-48b7-ab09-2ec1d0fd1fb6" providerId="ADAL" clId="{3119E7AC-293D-4DE8-B2F1-CE4E22FDD110}" dt="2020-09-02T18:09:48.662" v="44"/>
          <ac:spMkLst>
            <pc:docMk/>
            <pc:sldMk cId="2953232330" sldId="259"/>
            <ac:spMk id="3" creationId="{00AE2EFE-8D3F-4D27-89DE-C4E764405FFF}"/>
          </ac:spMkLst>
        </pc:spChg>
        <pc:spChg chg="add mod">
          <ac:chgData name="Jacqueline Jahn" userId="7e34fc8d-3e7e-48b7-ab09-2ec1d0fd1fb6" providerId="ADAL" clId="{3119E7AC-293D-4DE8-B2F1-CE4E22FDD110}" dt="2020-09-02T20:44:49.793" v="824" actId="20577"/>
          <ac:spMkLst>
            <pc:docMk/>
            <pc:sldMk cId="2953232330" sldId="259"/>
            <ac:spMk id="4" creationId="{6F0CDC1C-902C-4986-A643-C3996308E2EF}"/>
          </ac:spMkLst>
        </pc:spChg>
        <pc:spChg chg="add del mod">
          <ac:chgData name="Jacqueline Jahn" userId="7e34fc8d-3e7e-48b7-ab09-2ec1d0fd1fb6" providerId="ADAL" clId="{3119E7AC-293D-4DE8-B2F1-CE4E22FDD110}" dt="2020-09-03T16:25:18.266" v="5730" actId="1076"/>
          <ac:spMkLst>
            <pc:docMk/>
            <pc:sldMk cId="2953232330" sldId="259"/>
            <ac:spMk id="7" creationId="{7DF3DC96-422C-4A5D-A6B0-6FB0D78A7663}"/>
          </ac:spMkLst>
        </pc:spChg>
        <pc:spChg chg="add del mod">
          <ac:chgData name="Jacqueline Jahn" userId="7e34fc8d-3e7e-48b7-ab09-2ec1d0fd1fb6" providerId="ADAL" clId="{3119E7AC-293D-4DE8-B2F1-CE4E22FDD110}" dt="2020-09-03T16:12:33.818" v="5469"/>
          <ac:spMkLst>
            <pc:docMk/>
            <pc:sldMk cId="2953232330" sldId="259"/>
            <ac:spMk id="10" creationId="{DBD5A26B-EF6E-423A-8C24-25D629F031A1}"/>
          </ac:spMkLst>
        </pc:spChg>
        <pc:spChg chg="add mod">
          <ac:chgData name="Jacqueline Jahn" userId="7e34fc8d-3e7e-48b7-ab09-2ec1d0fd1fb6" providerId="ADAL" clId="{3119E7AC-293D-4DE8-B2F1-CE4E22FDD110}" dt="2020-09-03T18:22:33.266" v="5805" actId="313"/>
          <ac:spMkLst>
            <pc:docMk/>
            <pc:sldMk cId="2953232330" sldId="259"/>
            <ac:spMk id="11" creationId="{36B95A1B-83ED-4765-A098-BCAE679CC239}"/>
          </ac:spMkLst>
        </pc:spChg>
        <pc:spChg chg="add del mod">
          <ac:chgData name="Jacqueline Jahn" userId="7e34fc8d-3e7e-48b7-ab09-2ec1d0fd1fb6" providerId="ADAL" clId="{3119E7AC-293D-4DE8-B2F1-CE4E22FDD110}" dt="2020-09-03T16:24:57.137" v="5728" actId="478"/>
          <ac:spMkLst>
            <pc:docMk/>
            <pc:sldMk cId="2953232330" sldId="259"/>
            <ac:spMk id="13" creationId="{CC1FEF1D-FDCE-4112-A5F4-E973D8A2E3A0}"/>
          </ac:spMkLst>
        </pc:spChg>
        <pc:spChg chg="add mod">
          <ac:chgData name="Jacqueline Jahn" userId="7e34fc8d-3e7e-48b7-ab09-2ec1d0fd1fb6" providerId="ADAL" clId="{3119E7AC-293D-4DE8-B2F1-CE4E22FDD110}" dt="2020-09-03T18:59:11.636" v="6744" actId="20577"/>
          <ac:spMkLst>
            <pc:docMk/>
            <pc:sldMk cId="2953232330" sldId="259"/>
            <ac:spMk id="14" creationId="{83CD9B3D-44D7-43F1-A747-DFC3E9787110}"/>
          </ac:spMkLst>
        </pc:spChg>
        <pc:picChg chg="add mod modCrop">
          <ac:chgData name="Jacqueline Jahn" userId="7e34fc8d-3e7e-48b7-ab09-2ec1d0fd1fb6" providerId="ADAL" clId="{3119E7AC-293D-4DE8-B2F1-CE4E22FDD110}" dt="2020-09-03T18:51:39.522" v="6653" actId="1440"/>
          <ac:picMkLst>
            <pc:docMk/>
            <pc:sldMk cId="2953232330" sldId="259"/>
            <ac:picMk id="5" creationId="{7B7521C8-533E-464E-BC16-17FE4C7C94F8}"/>
          </ac:picMkLst>
        </pc:picChg>
        <pc:picChg chg="add mod modCrop">
          <ac:chgData name="Jacqueline Jahn" userId="7e34fc8d-3e7e-48b7-ab09-2ec1d0fd1fb6" providerId="ADAL" clId="{3119E7AC-293D-4DE8-B2F1-CE4E22FDD110}" dt="2020-09-03T18:51:42.449" v="6654" actId="1440"/>
          <ac:picMkLst>
            <pc:docMk/>
            <pc:sldMk cId="2953232330" sldId="259"/>
            <ac:picMk id="6" creationId="{7F3EDFCE-A2AB-468C-A094-08282B9EAB70}"/>
          </ac:picMkLst>
        </pc:picChg>
        <pc:picChg chg="add mod modCrop">
          <ac:chgData name="Jacqueline Jahn" userId="7e34fc8d-3e7e-48b7-ab09-2ec1d0fd1fb6" providerId="ADAL" clId="{3119E7AC-293D-4DE8-B2F1-CE4E22FDD110}" dt="2020-09-03T16:23:08.913" v="5617" actId="732"/>
          <ac:picMkLst>
            <pc:docMk/>
            <pc:sldMk cId="2953232330" sldId="259"/>
            <ac:picMk id="8" creationId="{30DA37B4-B15D-4892-B0C3-5611EB472974}"/>
          </ac:picMkLst>
        </pc:picChg>
        <pc:picChg chg="add del">
          <ac:chgData name="Jacqueline Jahn" userId="7e34fc8d-3e7e-48b7-ab09-2ec1d0fd1fb6" providerId="ADAL" clId="{3119E7AC-293D-4DE8-B2F1-CE4E22FDD110}" dt="2020-09-02T20:44:58.552" v="826"/>
          <ac:picMkLst>
            <pc:docMk/>
            <pc:sldMk cId="2953232330" sldId="259"/>
            <ac:picMk id="9" creationId="{27E5D5A2-FB5B-4359-AE28-779E91CA1978}"/>
          </ac:picMkLst>
        </pc:picChg>
        <pc:picChg chg="add mod modCrop">
          <ac:chgData name="Jacqueline Jahn" userId="7e34fc8d-3e7e-48b7-ab09-2ec1d0fd1fb6" providerId="ADAL" clId="{3119E7AC-293D-4DE8-B2F1-CE4E22FDD110}" dt="2020-09-03T16:23:00.011" v="5616" actId="732"/>
          <ac:picMkLst>
            <pc:docMk/>
            <pc:sldMk cId="2953232330" sldId="259"/>
            <ac:picMk id="12" creationId="{A8027B01-D01F-4403-B8B2-4551638A3D94}"/>
          </ac:picMkLst>
        </pc:picChg>
        <pc:cxnChg chg="add del mod">
          <ac:chgData name="Jacqueline Jahn" userId="7e34fc8d-3e7e-48b7-ab09-2ec1d0fd1fb6" providerId="ADAL" clId="{3119E7AC-293D-4DE8-B2F1-CE4E22FDD110}" dt="2020-09-03T16:20:59.105" v="5592" actId="478"/>
          <ac:cxnSpMkLst>
            <pc:docMk/>
            <pc:sldMk cId="2953232330" sldId="259"/>
            <ac:cxnSpMk id="3" creationId="{5C9FAF3B-4A4E-473F-8870-884E0492B98D}"/>
          </ac:cxnSpMkLst>
        </pc:cxnChg>
        <pc:cxnChg chg="add mod">
          <ac:chgData name="Jacqueline Jahn" userId="7e34fc8d-3e7e-48b7-ab09-2ec1d0fd1fb6" providerId="ADAL" clId="{3119E7AC-293D-4DE8-B2F1-CE4E22FDD110}" dt="2020-09-03T18:16:52.215" v="5759" actId="11529"/>
          <ac:cxnSpMkLst>
            <pc:docMk/>
            <pc:sldMk cId="2953232330" sldId="259"/>
            <ac:cxnSpMk id="9" creationId="{0A8D32EC-CCF6-49E3-B488-1B2F2D309174}"/>
          </ac:cxnSpMkLst>
        </pc:cxnChg>
        <pc:cxnChg chg="add del mod">
          <ac:chgData name="Jacqueline Jahn" userId="7e34fc8d-3e7e-48b7-ab09-2ec1d0fd1fb6" providerId="ADAL" clId="{3119E7AC-293D-4DE8-B2F1-CE4E22FDD110}" dt="2020-09-03T14:25:45.741" v="4493" actId="478"/>
          <ac:cxnSpMkLst>
            <pc:docMk/>
            <pc:sldMk cId="2953232330" sldId="259"/>
            <ac:cxnSpMk id="12" creationId="{29C4A4E9-A60B-4A94-A510-93C6B9433E93}"/>
          </ac:cxnSpMkLst>
        </pc:cxnChg>
        <pc:cxnChg chg="add del mod">
          <ac:chgData name="Jacqueline Jahn" userId="7e34fc8d-3e7e-48b7-ab09-2ec1d0fd1fb6" providerId="ADAL" clId="{3119E7AC-293D-4DE8-B2F1-CE4E22FDD110}" dt="2020-09-03T14:25:55.317" v="4494" actId="478"/>
          <ac:cxnSpMkLst>
            <pc:docMk/>
            <pc:sldMk cId="2953232330" sldId="259"/>
            <ac:cxnSpMk id="14" creationId="{0C283DD8-FFFC-40D9-8751-FD1D065A5AD2}"/>
          </ac:cxnSpMkLst>
        </pc:cxnChg>
        <pc:cxnChg chg="add mod">
          <ac:chgData name="Jacqueline Jahn" userId="7e34fc8d-3e7e-48b7-ab09-2ec1d0fd1fb6" providerId="ADAL" clId="{3119E7AC-293D-4DE8-B2F1-CE4E22FDD110}" dt="2020-09-03T18:17:26.575" v="5762" actId="1076"/>
          <ac:cxnSpMkLst>
            <pc:docMk/>
            <pc:sldMk cId="2953232330" sldId="259"/>
            <ac:cxnSpMk id="16" creationId="{11107B73-3FD8-49E7-97C6-E9C8291E091F}"/>
          </ac:cxnSpMkLst>
        </pc:cxnChg>
        <pc:cxnChg chg="add del mod">
          <ac:chgData name="Jacqueline Jahn" userId="7e34fc8d-3e7e-48b7-ab09-2ec1d0fd1fb6" providerId="ADAL" clId="{3119E7AC-293D-4DE8-B2F1-CE4E22FDD110}" dt="2020-09-03T14:26:07.885" v="4497" actId="478"/>
          <ac:cxnSpMkLst>
            <pc:docMk/>
            <pc:sldMk cId="2953232330" sldId="259"/>
            <ac:cxnSpMk id="16" creationId="{53A6B8EB-FB43-4917-B1C8-C3AB8F895430}"/>
          </ac:cxnSpMkLst>
        </pc:cxnChg>
        <pc:cxnChg chg="add del mod">
          <ac:chgData name="Jacqueline Jahn" userId="7e34fc8d-3e7e-48b7-ab09-2ec1d0fd1fb6" providerId="ADAL" clId="{3119E7AC-293D-4DE8-B2F1-CE4E22FDD110}" dt="2020-09-03T14:26:05.644" v="4496" actId="478"/>
          <ac:cxnSpMkLst>
            <pc:docMk/>
            <pc:sldMk cId="2953232330" sldId="259"/>
            <ac:cxnSpMk id="18" creationId="{A3CF4F1D-6A26-46EA-A1D2-7ED489036D88}"/>
          </ac:cxnSpMkLst>
        </pc:cxnChg>
        <pc:cxnChg chg="add mod">
          <ac:chgData name="Jacqueline Jahn" userId="7e34fc8d-3e7e-48b7-ab09-2ec1d0fd1fb6" providerId="ADAL" clId="{3119E7AC-293D-4DE8-B2F1-CE4E22FDD110}" dt="2020-09-03T18:17:36.523" v="5763" actId="11529"/>
          <ac:cxnSpMkLst>
            <pc:docMk/>
            <pc:sldMk cId="2953232330" sldId="259"/>
            <ac:cxnSpMk id="18" creationId="{D458B1F8-111F-4A44-836B-17E6CFB357CF}"/>
          </ac:cxnSpMkLst>
        </pc:cxnChg>
        <pc:cxnChg chg="add del mod">
          <ac:chgData name="Jacqueline Jahn" userId="7e34fc8d-3e7e-48b7-ab09-2ec1d0fd1fb6" providerId="ADAL" clId="{3119E7AC-293D-4DE8-B2F1-CE4E22FDD110}" dt="2020-09-03T18:19:28.390" v="5774" actId="478"/>
          <ac:cxnSpMkLst>
            <pc:docMk/>
            <pc:sldMk cId="2953232330" sldId="259"/>
            <ac:cxnSpMk id="20" creationId="{D853ED39-44D3-461D-A18B-9DBB497828EB}"/>
          </ac:cxnSpMkLst>
        </pc:cxnChg>
        <pc:cxnChg chg="add mod">
          <ac:chgData name="Jacqueline Jahn" userId="7e34fc8d-3e7e-48b7-ab09-2ec1d0fd1fb6" providerId="ADAL" clId="{3119E7AC-293D-4DE8-B2F1-CE4E22FDD110}" dt="2020-09-03T18:19:04.465" v="5773" actId="11529"/>
          <ac:cxnSpMkLst>
            <pc:docMk/>
            <pc:sldMk cId="2953232330" sldId="259"/>
            <ac:cxnSpMk id="22" creationId="{042E396B-0DA6-4DC3-AF8F-C1360F085A41}"/>
          </ac:cxnSpMkLst>
        </pc:cxnChg>
        <pc:cxnChg chg="add del mod">
          <ac:chgData name="Jacqueline Jahn" userId="7e34fc8d-3e7e-48b7-ab09-2ec1d0fd1fb6" providerId="ADAL" clId="{3119E7AC-293D-4DE8-B2F1-CE4E22FDD110}" dt="2020-09-03T16:21:01.033" v="5593" actId="478"/>
          <ac:cxnSpMkLst>
            <pc:docMk/>
            <pc:sldMk cId="2953232330" sldId="259"/>
            <ac:cxnSpMk id="25" creationId="{145E8DC6-39B3-4C3B-A210-13A983018725}"/>
          </ac:cxnSpMkLst>
        </pc:cxnChg>
      </pc:sldChg>
      <pc:sldChg chg="addSp delSp modSp add ord">
        <pc:chgData name="Jacqueline Jahn" userId="7e34fc8d-3e7e-48b7-ab09-2ec1d0fd1fb6" providerId="ADAL" clId="{3119E7AC-293D-4DE8-B2F1-CE4E22FDD110}" dt="2020-09-03T18:52:24.668" v="6663" actId="1035"/>
        <pc:sldMkLst>
          <pc:docMk/>
          <pc:sldMk cId="3767589163" sldId="261"/>
        </pc:sldMkLst>
        <pc:spChg chg="mod">
          <ac:chgData name="Jacqueline Jahn" userId="7e34fc8d-3e7e-48b7-ab09-2ec1d0fd1fb6" providerId="ADAL" clId="{3119E7AC-293D-4DE8-B2F1-CE4E22FDD110}" dt="2020-09-03T16:17:55.706" v="5517" actId="14100"/>
          <ac:spMkLst>
            <pc:docMk/>
            <pc:sldMk cId="3767589163" sldId="261"/>
            <ac:spMk id="2" creationId="{40C377CE-9C0C-40A1-9FAA-3A09D30F37EB}"/>
          </ac:spMkLst>
        </pc:spChg>
        <pc:spChg chg="add del mod">
          <ac:chgData name="Jacqueline Jahn" userId="7e34fc8d-3e7e-48b7-ab09-2ec1d0fd1fb6" providerId="ADAL" clId="{3119E7AC-293D-4DE8-B2F1-CE4E22FDD110}" dt="2020-09-03T18:28:11.178" v="6243" actId="478"/>
          <ac:spMkLst>
            <pc:docMk/>
            <pc:sldMk cId="3767589163" sldId="261"/>
            <ac:spMk id="4" creationId="{6CD9707F-9746-470F-BF36-F970E5740817}"/>
          </ac:spMkLst>
        </pc:spChg>
        <pc:spChg chg="add mod">
          <ac:chgData name="Jacqueline Jahn" userId="7e34fc8d-3e7e-48b7-ab09-2ec1d0fd1fb6" providerId="ADAL" clId="{3119E7AC-293D-4DE8-B2F1-CE4E22FDD110}" dt="2020-09-03T18:47:04.795" v="6586" actId="20577"/>
          <ac:spMkLst>
            <pc:docMk/>
            <pc:sldMk cId="3767589163" sldId="261"/>
            <ac:spMk id="6" creationId="{374AC05C-3CC0-4AD8-83B8-06F616CD75A5}"/>
          </ac:spMkLst>
        </pc:spChg>
        <pc:spChg chg="add del mod">
          <ac:chgData name="Jacqueline Jahn" userId="7e34fc8d-3e7e-48b7-ab09-2ec1d0fd1fb6" providerId="ADAL" clId="{3119E7AC-293D-4DE8-B2F1-CE4E22FDD110}" dt="2020-09-02T21:03:15.482" v="2200" actId="478"/>
          <ac:spMkLst>
            <pc:docMk/>
            <pc:sldMk cId="3767589163" sldId="261"/>
            <ac:spMk id="6" creationId="{73C014F1-3EB3-45E0-85E1-1DAC724564C3}"/>
          </ac:spMkLst>
        </pc:spChg>
        <pc:spChg chg="add mod">
          <ac:chgData name="Jacqueline Jahn" userId="7e34fc8d-3e7e-48b7-ab09-2ec1d0fd1fb6" providerId="ADAL" clId="{3119E7AC-293D-4DE8-B2F1-CE4E22FDD110}" dt="2020-09-03T18:29:42.027" v="6264" actId="1076"/>
          <ac:spMkLst>
            <pc:docMk/>
            <pc:sldMk cId="3767589163" sldId="261"/>
            <ac:spMk id="9" creationId="{5D7A6FCC-7F29-4167-9DA7-B6514357584C}"/>
          </ac:spMkLst>
        </pc:spChg>
        <pc:spChg chg="add mod">
          <ac:chgData name="Jacqueline Jahn" userId="7e34fc8d-3e7e-48b7-ab09-2ec1d0fd1fb6" providerId="ADAL" clId="{3119E7AC-293D-4DE8-B2F1-CE4E22FDD110}" dt="2020-09-03T18:29:36.060" v="6263" actId="20577"/>
          <ac:spMkLst>
            <pc:docMk/>
            <pc:sldMk cId="3767589163" sldId="261"/>
            <ac:spMk id="10" creationId="{3B3CFAD0-C71E-470A-B37B-6EFB032E1ACC}"/>
          </ac:spMkLst>
        </pc:spChg>
        <pc:spChg chg="add mod">
          <ac:chgData name="Jacqueline Jahn" userId="7e34fc8d-3e7e-48b7-ab09-2ec1d0fd1fb6" providerId="ADAL" clId="{3119E7AC-293D-4DE8-B2F1-CE4E22FDD110}" dt="2020-09-03T18:29:29.050" v="6260" actId="20577"/>
          <ac:spMkLst>
            <pc:docMk/>
            <pc:sldMk cId="3767589163" sldId="261"/>
            <ac:spMk id="11" creationId="{D9B1A8E9-FB55-4987-B440-593B37ED8A09}"/>
          </ac:spMkLst>
        </pc:spChg>
        <pc:spChg chg="add mod">
          <ac:chgData name="Jacqueline Jahn" userId="7e34fc8d-3e7e-48b7-ab09-2ec1d0fd1fb6" providerId="ADAL" clId="{3119E7AC-293D-4DE8-B2F1-CE4E22FDD110}" dt="2020-09-03T18:29:17.546" v="6257" actId="20577"/>
          <ac:spMkLst>
            <pc:docMk/>
            <pc:sldMk cId="3767589163" sldId="261"/>
            <ac:spMk id="12" creationId="{CE0E1D24-5950-4D44-A611-4AC7BB8092D0}"/>
          </ac:spMkLst>
        </pc:spChg>
        <pc:spChg chg="add mod">
          <ac:chgData name="Jacqueline Jahn" userId="7e34fc8d-3e7e-48b7-ab09-2ec1d0fd1fb6" providerId="ADAL" clId="{3119E7AC-293D-4DE8-B2F1-CE4E22FDD110}" dt="2020-09-03T18:31:17.043" v="6416" actId="1076"/>
          <ac:spMkLst>
            <pc:docMk/>
            <pc:sldMk cId="3767589163" sldId="261"/>
            <ac:spMk id="16" creationId="{A3D105FF-5AFB-4ACE-A380-43B761FBE1B6}"/>
          </ac:spMkLst>
        </pc:spChg>
        <pc:spChg chg="add mod">
          <ac:chgData name="Jacqueline Jahn" userId="7e34fc8d-3e7e-48b7-ab09-2ec1d0fd1fb6" providerId="ADAL" clId="{3119E7AC-293D-4DE8-B2F1-CE4E22FDD110}" dt="2020-09-03T18:47:55.124" v="6636" actId="1076"/>
          <ac:spMkLst>
            <pc:docMk/>
            <pc:sldMk cId="3767589163" sldId="261"/>
            <ac:spMk id="17" creationId="{A7D13BBD-24FF-44EE-8495-40BADD686A85}"/>
          </ac:spMkLst>
        </pc:spChg>
        <pc:picChg chg="add mod modCrop">
          <ac:chgData name="Jacqueline Jahn" userId="7e34fc8d-3e7e-48b7-ab09-2ec1d0fd1fb6" providerId="ADAL" clId="{3119E7AC-293D-4DE8-B2F1-CE4E22FDD110}" dt="2020-09-03T18:52:11.278" v="6656" actId="1440"/>
          <ac:picMkLst>
            <pc:docMk/>
            <pc:sldMk cId="3767589163" sldId="261"/>
            <ac:picMk id="3" creationId="{0088A89C-57D3-4446-BC02-886986120A15}"/>
          </ac:picMkLst>
        </pc:picChg>
        <pc:picChg chg="add mod modCrop">
          <ac:chgData name="Jacqueline Jahn" userId="7e34fc8d-3e7e-48b7-ab09-2ec1d0fd1fb6" providerId="ADAL" clId="{3119E7AC-293D-4DE8-B2F1-CE4E22FDD110}" dt="2020-09-03T18:52:24.668" v="6663" actId="1035"/>
          <ac:picMkLst>
            <pc:docMk/>
            <pc:sldMk cId="3767589163" sldId="261"/>
            <ac:picMk id="5" creationId="{871BE30C-B4DE-46F4-A354-C45ED1EEFC3F}"/>
          </ac:picMkLst>
        </pc:picChg>
        <pc:cxnChg chg="add del mod">
          <ac:chgData name="Jacqueline Jahn" userId="7e34fc8d-3e7e-48b7-ab09-2ec1d0fd1fb6" providerId="ADAL" clId="{3119E7AC-293D-4DE8-B2F1-CE4E22FDD110}" dt="2020-09-03T16:19:58.160" v="5586" actId="478"/>
          <ac:cxnSpMkLst>
            <pc:docMk/>
            <pc:sldMk cId="3767589163" sldId="261"/>
            <ac:cxnSpMk id="8" creationId="{3C2DC8BB-CB8A-402B-9C09-2418B8A9AFA4}"/>
          </ac:cxnSpMkLst>
        </pc:cxnChg>
        <pc:cxnChg chg="add mod">
          <ac:chgData name="Jacqueline Jahn" userId="7e34fc8d-3e7e-48b7-ab09-2ec1d0fd1fb6" providerId="ADAL" clId="{3119E7AC-293D-4DE8-B2F1-CE4E22FDD110}" dt="2020-09-03T18:46:15.428" v="6549" actId="6549"/>
          <ac:cxnSpMkLst>
            <pc:docMk/>
            <pc:sldMk cId="3767589163" sldId="261"/>
            <ac:cxnSpMk id="14" creationId="{4348E7BA-70A2-4BDF-A9FB-B4CFF2B7F8E0}"/>
          </ac:cxnSpMkLst>
        </pc:cxnChg>
        <pc:cxnChg chg="add mod">
          <ac:chgData name="Jacqueline Jahn" userId="7e34fc8d-3e7e-48b7-ab09-2ec1d0fd1fb6" providerId="ADAL" clId="{3119E7AC-293D-4DE8-B2F1-CE4E22FDD110}" dt="2020-09-03T18:47:18.061" v="6587" actId="11529"/>
          <ac:cxnSpMkLst>
            <pc:docMk/>
            <pc:sldMk cId="3767589163" sldId="261"/>
            <ac:cxnSpMk id="19" creationId="{602CB1F1-B8E2-4007-A02F-0CD09CEBD550}"/>
          </ac:cxnSpMkLst>
        </pc:cxnChg>
        <pc:cxnChg chg="add mod">
          <ac:chgData name="Jacqueline Jahn" userId="7e34fc8d-3e7e-48b7-ab09-2ec1d0fd1fb6" providerId="ADAL" clId="{3119E7AC-293D-4DE8-B2F1-CE4E22FDD110}" dt="2020-09-03T18:48:03.420" v="6637" actId="11529"/>
          <ac:cxnSpMkLst>
            <pc:docMk/>
            <pc:sldMk cId="3767589163" sldId="261"/>
            <ac:cxnSpMk id="21" creationId="{751DDE66-0C68-49F8-B494-47C2B8EF6248}"/>
          </ac:cxnSpMkLst>
        </pc:cxnChg>
      </pc:sldChg>
      <pc:sldChg chg="addSp delSp modSp">
        <pc:chgData name="Jacqueline Jahn" userId="7e34fc8d-3e7e-48b7-ab09-2ec1d0fd1fb6" providerId="ADAL" clId="{3119E7AC-293D-4DE8-B2F1-CE4E22FDD110}" dt="2020-09-03T18:51:56.262" v="6655" actId="1440"/>
        <pc:sldMkLst>
          <pc:docMk/>
          <pc:sldMk cId="1664731057" sldId="263"/>
        </pc:sldMkLst>
        <pc:spChg chg="mod">
          <ac:chgData name="Jacqueline Jahn" userId="7e34fc8d-3e7e-48b7-ab09-2ec1d0fd1fb6" providerId="ADAL" clId="{3119E7AC-293D-4DE8-B2F1-CE4E22FDD110}" dt="2020-09-03T13:52:41.192" v="4435" actId="14100"/>
          <ac:spMkLst>
            <pc:docMk/>
            <pc:sldMk cId="1664731057" sldId="263"/>
            <ac:spMk id="4" creationId="{6F0CDC1C-902C-4986-A643-C3996308E2EF}"/>
          </ac:spMkLst>
        </pc:spChg>
        <pc:spChg chg="mod">
          <ac:chgData name="Jacqueline Jahn" userId="7e34fc8d-3e7e-48b7-ab09-2ec1d0fd1fb6" providerId="ADAL" clId="{3119E7AC-293D-4DE8-B2F1-CE4E22FDD110}" dt="2020-09-03T16:14:51.906" v="5500" actId="20577"/>
          <ac:spMkLst>
            <pc:docMk/>
            <pc:sldMk cId="1664731057" sldId="263"/>
            <ac:spMk id="7" creationId="{7DF3DC96-422C-4A5D-A6B0-6FB0D78A7663}"/>
          </ac:spMkLst>
        </pc:spChg>
        <pc:spChg chg="add del mod">
          <ac:chgData name="Jacqueline Jahn" userId="7e34fc8d-3e7e-48b7-ab09-2ec1d0fd1fb6" providerId="ADAL" clId="{3119E7AC-293D-4DE8-B2F1-CE4E22FDD110}" dt="2020-09-03T16:15:49.037" v="5504"/>
          <ac:spMkLst>
            <pc:docMk/>
            <pc:sldMk cId="1664731057" sldId="263"/>
            <ac:spMk id="8" creationId="{8B657280-E655-4052-9FFB-C37341090956}"/>
          </ac:spMkLst>
        </pc:spChg>
        <pc:spChg chg="add del mod">
          <ac:chgData name="Jacqueline Jahn" userId="7e34fc8d-3e7e-48b7-ab09-2ec1d0fd1fb6" providerId="ADAL" clId="{3119E7AC-293D-4DE8-B2F1-CE4E22FDD110}" dt="2020-09-03T16:13:05.411" v="5474" actId="478"/>
          <ac:spMkLst>
            <pc:docMk/>
            <pc:sldMk cId="1664731057" sldId="263"/>
            <ac:spMk id="9" creationId="{A2D66002-C110-42E5-A869-0FC9A4734895}"/>
          </ac:spMkLst>
        </pc:spChg>
        <pc:spChg chg="add del mod">
          <ac:chgData name="Jacqueline Jahn" userId="7e34fc8d-3e7e-48b7-ab09-2ec1d0fd1fb6" providerId="ADAL" clId="{3119E7AC-293D-4DE8-B2F1-CE4E22FDD110}" dt="2020-09-03T16:26:42.089" v="5741" actId="478"/>
          <ac:spMkLst>
            <pc:docMk/>
            <pc:sldMk cId="1664731057" sldId="263"/>
            <ac:spMk id="10" creationId="{154FA802-6A47-46EA-9864-298628DFE1DB}"/>
          </ac:spMkLst>
        </pc:spChg>
        <pc:spChg chg="add mod">
          <ac:chgData name="Jacqueline Jahn" userId="7e34fc8d-3e7e-48b7-ab09-2ec1d0fd1fb6" providerId="ADAL" clId="{3119E7AC-293D-4DE8-B2F1-CE4E22FDD110}" dt="2020-09-03T18:44:40.404" v="6542" actId="1076"/>
          <ac:spMkLst>
            <pc:docMk/>
            <pc:sldMk cId="1664731057" sldId="263"/>
            <ac:spMk id="11" creationId="{DE22CFD3-5CB5-4028-BB95-FDBCD79C14CE}"/>
          </ac:spMkLst>
        </pc:spChg>
        <pc:picChg chg="mod modCrop">
          <ac:chgData name="Jacqueline Jahn" userId="7e34fc8d-3e7e-48b7-ab09-2ec1d0fd1fb6" providerId="ADAL" clId="{3119E7AC-293D-4DE8-B2F1-CE4E22FDD110}" dt="2020-09-03T18:51:56.262" v="6655" actId="1440"/>
          <ac:picMkLst>
            <pc:docMk/>
            <pc:sldMk cId="1664731057" sldId="263"/>
            <ac:picMk id="5" creationId="{7B7521C8-533E-464E-BC16-17FE4C7C94F8}"/>
          </ac:picMkLst>
        </pc:picChg>
        <pc:picChg chg="mod modCrop">
          <ac:chgData name="Jacqueline Jahn" userId="7e34fc8d-3e7e-48b7-ab09-2ec1d0fd1fb6" providerId="ADAL" clId="{3119E7AC-293D-4DE8-B2F1-CE4E22FDD110}" dt="2020-09-03T18:23:34.627" v="5814" actId="1076"/>
          <ac:picMkLst>
            <pc:docMk/>
            <pc:sldMk cId="1664731057" sldId="263"/>
            <ac:picMk id="6" creationId="{7F3EDFCE-A2AB-468C-A094-08282B9EAB70}"/>
          </ac:picMkLst>
        </pc:picChg>
        <pc:picChg chg="add mod modCrop">
          <ac:chgData name="Jacqueline Jahn" userId="7e34fc8d-3e7e-48b7-ab09-2ec1d0fd1fb6" providerId="ADAL" clId="{3119E7AC-293D-4DE8-B2F1-CE4E22FDD110}" dt="2020-09-03T18:23:49.814" v="5815" actId="1076"/>
          <ac:picMkLst>
            <pc:docMk/>
            <pc:sldMk cId="1664731057" sldId="263"/>
            <ac:picMk id="12" creationId="{66B41470-BCE3-4BE0-BC64-929A47143212}"/>
          </ac:picMkLst>
        </pc:picChg>
        <pc:cxnChg chg="add del mod">
          <ac:chgData name="Jacqueline Jahn" userId="7e34fc8d-3e7e-48b7-ab09-2ec1d0fd1fb6" providerId="ADAL" clId="{3119E7AC-293D-4DE8-B2F1-CE4E22FDD110}" dt="2020-09-03T18:23:25.062" v="5812" actId="478"/>
          <ac:cxnSpMkLst>
            <pc:docMk/>
            <pc:sldMk cId="1664731057" sldId="263"/>
            <ac:cxnSpMk id="3" creationId="{B7E8B81C-ACF6-4A44-B7F6-EBE9D1F58D96}"/>
          </ac:cxnSpMkLst>
        </pc:cxnChg>
        <pc:cxnChg chg="add mod">
          <ac:chgData name="Jacqueline Jahn" userId="7e34fc8d-3e7e-48b7-ab09-2ec1d0fd1fb6" providerId="ADAL" clId="{3119E7AC-293D-4DE8-B2F1-CE4E22FDD110}" dt="2020-09-03T18:43:04.670" v="6534" actId="11529"/>
          <ac:cxnSpMkLst>
            <pc:docMk/>
            <pc:sldMk cId="1664731057" sldId="263"/>
            <ac:cxnSpMk id="14" creationId="{C75FF0A4-026A-43B4-A220-CED9AF6C3B9E}"/>
          </ac:cxnSpMkLst>
        </pc:cxnChg>
        <pc:cxnChg chg="add mod">
          <ac:chgData name="Jacqueline Jahn" userId="7e34fc8d-3e7e-48b7-ab09-2ec1d0fd1fb6" providerId="ADAL" clId="{3119E7AC-293D-4DE8-B2F1-CE4E22FDD110}" dt="2020-09-03T18:43:15.516" v="6535" actId="11529"/>
          <ac:cxnSpMkLst>
            <pc:docMk/>
            <pc:sldMk cId="1664731057" sldId="263"/>
            <ac:cxnSpMk id="16" creationId="{BE43009D-7F9C-4B8D-8DCE-07018528627C}"/>
          </ac:cxnSpMkLst>
        </pc:cxnChg>
        <pc:cxnChg chg="add del mod">
          <ac:chgData name="Jacqueline Jahn" userId="7e34fc8d-3e7e-48b7-ab09-2ec1d0fd1fb6" providerId="ADAL" clId="{3119E7AC-293D-4DE8-B2F1-CE4E22FDD110}" dt="2020-09-03T18:44:02.188" v="6540" actId="478"/>
          <ac:cxnSpMkLst>
            <pc:docMk/>
            <pc:sldMk cId="1664731057" sldId="263"/>
            <ac:cxnSpMk id="18" creationId="{E2B2E890-BC34-4E8C-A8AC-02870A517160}"/>
          </ac:cxnSpMkLst>
        </pc:cxnChg>
        <pc:cxnChg chg="add del mod">
          <ac:chgData name="Jacqueline Jahn" userId="7e34fc8d-3e7e-48b7-ab09-2ec1d0fd1fb6" providerId="ADAL" clId="{3119E7AC-293D-4DE8-B2F1-CE4E22FDD110}" dt="2020-09-03T18:43:57.403" v="6538" actId="478"/>
          <ac:cxnSpMkLst>
            <pc:docMk/>
            <pc:sldMk cId="1664731057" sldId="263"/>
            <ac:cxnSpMk id="20" creationId="{2F11569E-E281-4233-9644-8F887A8804C7}"/>
          </ac:cxnSpMkLst>
        </pc:cxnChg>
        <pc:cxnChg chg="add mod">
          <ac:chgData name="Jacqueline Jahn" userId="7e34fc8d-3e7e-48b7-ab09-2ec1d0fd1fb6" providerId="ADAL" clId="{3119E7AC-293D-4DE8-B2F1-CE4E22FDD110}" dt="2020-09-03T18:44:57.105" v="6546" actId="14100"/>
          <ac:cxnSpMkLst>
            <pc:docMk/>
            <pc:sldMk cId="1664731057" sldId="263"/>
            <ac:cxnSpMk id="22" creationId="{861CF08B-9A2E-4D91-95C2-865FD7EB96F4}"/>
          </ac:cxnSpMkLst>
        </pc:cxnChg>
        <pc:cxnChg chg="add mod">
          <ac:chgData name="Jacqueline Jahn" userId="7e34fc8d-3e7e-48b7-ab09-2ec1d0fd1fb6" providerId="ADAL" clId="{3119E7AC-293D-4DE8-B2F1-CE4E22FDD110}" dt="2020-09-03T18:45:08.292" v="6548" actId="1076"/>
          <ac:cxnSpMkLst>
            <pc:docMk/>
            <pc:sldMk cId="1664731057" sldId="263"/>
            <ac:cxnSpMk id="25" creationId="{953BB055-7D64-4A77-8A5E-2B0A875D6F50}"/>
          </ac:cxnSpMkLst>
        </pc:cxnChg>
      </pc:sldChg>
      <pc:sldChg chg="addSp delSp modSp">
        <pc:chgData name="Jacqueline Jahn" userId="7e34fc8d-3e7e-48b7-ab09-2ec1d0fd1fb6" providerId="ADAL" clId="{3119E7AC-293D-4DE8-B2F1-CE4E22FDD110}" dt="2020-09-03T19:10:03.596" v="6755" actId="11529"/>
        <pc:sldMkLst>
          <pc:docMk/>
          <pc:sldMk cId="1299616084" sldId="264"/>
        </pc:sldMkLst>
        <pc:spChg chg="del mod">
          <ac:chgData name="Jacqueline Jahn" userId="7e34fc8d-3e7e-48b7-ab09-2ec1d0fd1fb6" providerId="ADAL" clId="{3119E7AC-293D-4DE8-B2F1-CE4E22FDD110}" dt="2020-09-02T21:02:11.290" v="2193" actId="478"/>
          <ac:spMkLst>
            <pc:docMk/>
            <pc:sldMk cId="1299616084" sldId="264"/>
            <ac:spMk id="4" creationId="{6CD9707F-9746-470F-BF36-F970E5740817}"/>
          </ac:spMkLst>
        </pc:spChg>
        <pc:spChg chg="add del mod">
          <ac:chgData name="Jacqueline Jahn" userId="7e34fc8d-3e7e-48b7-ab09-2ec1d0fd1fb6" providerId="ADAL" clId="{3119E7AC-293D-4DE8-B2F1-CE4E22FDD110}" dt="2020-09-03T16:26:57.620" v="5742"/>
          <ac:spMkLst>
            <pc:docMk/>
            <pc:sldMk cId="1299616084" sldId="264"/>
            <ac:spMk id="6" creationId="{FE976608-6CDD-4756-85CB-A2163111897E}"/>
          </ac:spMkLst>
        </pc:spChg>
        <pc:spChg chg="add mod">
          <ac:chgData name="Jacqueline Jahn" userId="7e34fc8d-3e7e-48b7-ab09-2ec1d0fd1fb6" providerId="ADAL" clId="{3119E7AC-293D-4DE8-B2F1-CE4E22FDD110}" dt="2020-09-03T18:49:24.082" v="6638" actId="20577"/>
          <ac:spMkLst>
            <pc:docMk/>
            <pc:sldMk cId="1299616084" sldId="264"/>
            <ac:spMk id="7" creationId="{FE3CABF5-E904-4B37-981B-FA0C88B518F8}"/>
          </ac:spMkLst>
        </pc:spChg>
        <pc:spChg chg="add del">
          <ac:chgData name="Jacqueline Jahn" userId="7e34fc8d-3e7e-48b7-ab09-2ec1d0fd1fb6" providerId="ADAL" clId="{3119E7AC-293D-4DE8-B2F1-CE4E22FDD110}" dt="2020-09-03T16:15:57.490" v="5506" actId="478"/>
          <ac:spMkLst>
            <pc:docMk/>
            <pc:sldMk cId="1299616084" sldId="264"/>
            <ac:spMk id="8" creationId="{902701CF-539E-4809-8F19-9D0E5780FD58}"/>
          </ac:spMkLst>
        </pc:spChg>
        <pc:picChg chg="del mod modCrop">
          <ac:chgData name="Jacqueline Jahn" userId="7e34fc8d-3e7e-48b7-ab09-2ec1d0fd1fb6" providerId="ADAL" clId="{3119E7AC-293D-4DE8-B2F1-CE4E22FDD110}" dt="2020-09-03T18:50:29.399" v="6640"/>
          <ac:picMkLst>
            <pc:docMk/>
            <pc:sldMk cId="1299616084" sldId="264"/>
            <ac:picMk id="3" creationId="{0088A89C-57D3-4446-BC02-886986120A15}"/>
          </ac:picMkLst>
        </pc:picChg>
        <pc:picChg chg="mod modCrop">
          <ac:chgData name="Jacqueline Jahn" userId="7e34fc8d-3e7e-48b7-ab09-2ec1d0fd1fb6" providerId="ADAL" clId="{3119E7AC-293D-4DE8-B2F1-CE4E22FDD110}" dt="2020-09-03T16:16:41.522" v="5513" actId="1440"/>
          <ac:picMkLst>
            <pc:docMk/>
            <pc:sldMk cId="1299616084" sldId="264"/>
            <ac:picMk id="5" creationId="{871BE30C-B4DE-46F4-A354-C45ED1EEFC3F}"/>
          </ac:picMkLst>
        </pc:picChg>
        <pc:picChg chg="add mod modCrop">
          <ac:chgData name="Jacqueline Jahn" userId="7e34fc8d-3e7e-48b7-ab09-2ec1d0fd1fb6" providerId="ADAL" clId="{3119E7AC-293D-4DE8-B2F1-CE4E22FDD110}" dt="2020-09-03T18:52:28.989" v="6664" actId="1076"/>
          <ac:picMkLst>
            <pc:docMk/>
            <pc:sldMk cId="1299616084" sldId="264"/>
            <ac:picMk id="10" creationId="{BD5C88D2-6259-4408-8846-D6BC715DD3F3}"/>
          </ac:picMkLst>
        </pc:picChg>
        <pc:cxnChg chg="add mod">
          <ac:chgData name="Jacqueline Jahn" userId="7e34fc8d-3e7e-48b7-ab09-2ec1d0fd1fb6" providerId="ADAL" clId="{3119E7AC-293D-4DE8-B2F1-CE4E22FDD110}" dt="2020-09-03T18:49:55.418" v="6639" actId="11529"/>
          <ac:cxnSpMkLst>
            <pc:docMk/>
            <pc:sldMk cId="1299616084" sldId="264"/>
            <ac:cxnSpMk id="9" creationId="{6B395D71-B496-4170-A680-48519E88A954}"/>
          </ac:cxnSpMkLst>
        </pc:cxnChg>
        <pc:cxnChg chg="add mod">
          <ac:chgData name="Jacqueline Jahn" userId="7e34fc8d-3e7e-48b7-ab09-2ec1d0fd1fb6" providerId="ADAL" clId="{3119E7AC-293D-4DE8-B2F1-CE4E22FDD110}" dt="2020-09-03T19:10:03.596" v="6755" actId="11529"/>
          <ac:cxnSpMkLst>
            <pc:docMk/>
            <pc:sldMk cId="1299616084" sldId="264"/>
            <ac:cxnSpMk id="12" creationId="{28107C27-6108-4C96-AABC-B23109E26BC9}"/>
          </ac:cxnSpMkLst>
        </pc:cxnChg>
      </pc:sldChg>
      <pc:sldChg chg="addSp delSp modSp add">
        <pc:chgData name="Jacqueline Jahn" userId="7e34fc8d-3e7e-48b7-ab09-2ec1d0fd1fb6" providerId="ADAL" clId="{3119E7AC-293D-4DE8-B2F1-CE4E22FDD110}" dt="2020-09-03T18:55:06.181" v="6733" actId="14100"/>
        <pc:sldMkLst>
          <pc:docMk/>
          <pc:sldMk cId="1714694308" sldId="265"/>
        </pc:sldMkLst>
        <pc:spChg chg="mod">
          <ac:chgData name="Jacqueline Jahn" userId="7e34fc8d-3e7e-48b7-ab09-2ec1d0fd1fb6" providerId="ADAL" clId="{3119E7AC-293D-4DE8-B2F1-CE4E22FDD110}" dt="2020-09-02T21:03:26.498" v="2222" actId="20577"/>
          <ac:spMkLst>
            <pc:docMk/>
            <pc:sldMk cId="1714694308" sldId="265"/>
            <ac:spMk id="2" creationId="{2A8E9CD9-3B35-454F-8664-0868A456AD32}"/>
          </ac:spMkLst>
        </pc:spChg>
        <pc:spChg chg="add mod">
          <ac:chgData name="Jacqueline Jahn" userId="7e34fc8d-3e7e-48b7-ab09-2ec1d0fd1fb6" providerId="ADAL" clId="{3119E7AC-293D-4DE8-B2F1-CE4E22FDD110}" dt="2020-09-03T18:54:47.225" v="6691" actId="1076"/>
          <ac:spMkLst>
            <pc:docMk/>
            <pc:sldMk cId="1714694308" sldId="265"/>
            <ac:spMk id="4" creationId="{CBB65A89-B91B-4DAA-983D-4F4DFE8AE00B}"/>
          </ac:spMkLst>
        </pc:spChg>
        <pc:spChg chg="add mod">
          <ac:chgData name="Jacqueline Jahn" userId="7e34fc8d-3e7e-48b7-ab09-2ec1d0fd1fb6" providerId="ADAL" clId="{3119E7AC-293D-4DE8-B2F1-CE4E22FDD110}" dt="2020-09-03T18:55:01.559" v="6732" actId="1038"/>
          <ac:spMkLst>
            <pc:docMk/>
            <pc:sldMk cId="1714694308" sldId="265"/>
            <ac:spMk id="5" creationId="{53F10EA4-B7C9-4855-AEAE-72E5EC73B762}"/>
          </ac:spMkLst>
        </pc:spChg>
        <pc:picChg chg="add del mod">
          <ac:chgData name="Jacqueline Jahn" userId="7e34fc8d-3e7e-48b7-ab09-2ec1d0fd1fb6" providerId="ADAL" clId="{3119E7AC-293D-4DE8-B2F1-CE4E22FDD110}" dt="2020-09-03T18:53:59.658" v="6680"/>
          <ac:picMkLst>
            <pc:docMk/>
            <pc:sldMk cId="1714694308" sldId="265"/>
            <ac:picMk id="3" creationId="{84464CFA-9DA7-41A3-B0CC-22B403C17537}"/>
          </ac:picMkLst>
        </pc:picChg>
        <pc:picChg chg="add mod ord">
          <ac:chgData name="Jacqueline Jahn" userId="7e34fc8d-3e7e-48b7-ab09-2ec1d0fd1fb6" providerId="ADAL" clId="{3119E7AC-293D-4DE8-B2F1-CE4E22FDD110}" dt="2020-09-03T18:54:53.766" v="6692" actId="167"/>
          <ac:picMkLst>
            <pc:docMk/>
            <pc:sldMk cId="1714694308" sldId="265"/>
            <ac:picMk id="10" creationId="{2F14AD28-B7CE-4933-9F28-99664F86A46B}"/>
          </ac:picMkLst>
        </pc:picChg>
        <pc:cxnChg chg="add del mod">
          <ac:chgData name="Jacqueline Jahn" userId="7e34fc8d-3e7e-48b7-ab09-2ec1d0fd1fb6" providerId="ADAL" clId="{3119E7AC-293D-4DE8-B2F1-CE4E22FDD110}" dt="2020-09-03T18:53:33.059" v="6678" actId="478"/>
          <ac:cxnSpMkLst>
            <pc:docMk/>
            <pc:sldMk cId="1714694308" sldId="265"/>
            <ac:cxnSpMk id="7" creationId="{F2147EFA-4911-41D9-A6CE-CCEFD7BF3589}"/>
          </ac:cxnSpMkLst>
        </pc:cxnChg>
        <pc:cxnChg chg="add mod">
          <ac:chgData name="Jacqueline Jahn" userId="7e34fc8d-3e7e-48b7-ab09-2ec1d0fd1fb6" providerId="ADAL" clId="{3119E7AC-293D-4DE8-B2F1-CE4E22FDD110}" dt="2020-09-03T18:55:06.181" v="6733" actId="14100"/>
          <ac:cxnSpMkLst>
            <pc:docMk/>
            <pc:sldMk cId="1714694308" sldId="265"/>
            <ac:cxnSpMk id="9" creationId="{47558444-6DD6-47AE-AC37-8A74A6B89ECE}"/>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28D9ADD-AE71-4F23-B013-1784ED898EA2}" type="datetimeFigureOut">
              <a:rPr lang="en-GB" smtClean="0"/>
              <a:t>07/09/2020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213102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8D9ADD-AE71-4F23-B013-1784ED898EA2}" type="datetimeFigureOut">
              <a:rPr lang="en-GB" smtClean="0"/>
              <a:t>07/09/2020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3673918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8D9ADD-AE71-4F23-B013-1784ED898EA2}" type="datetimeFigureOut">
              <a:rPr lang="en-GB" smtClean="0"/>
              <a:t>07/09/2020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3610830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8D9ADD-AE71-4F23-B013-1784ED898EA2}" type="datetimeFigureOut">
              <a:rPr lang="en-GB" smtClean="0"/>
              <a:t>07/09/2020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2368891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6"/>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8D9ADD-AE71-4F23-B013-1784ED898EA2}" type="datetimeFigureOut">
              <a:rPr lang="en-GB" smtClean="0"/>
              <a:t>07/09/2020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40165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8D9ADD-AE71-4F23-B013-1784ED898EA2}" type="datetimeFigureOut">
              <a:rPr lang="en-GB" smtClean="0"/>
              <a:t>07/09/2020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3871662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70" y="2174875"/>
            <a:ext cx="538903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8D9ADD-AE71-4F23-B013-1784ED898EA2}" type="datetimeFigureOut">
              <a:rPr lang="en-GB" smtClean="0"/>
              <a:t>07/09/2020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25858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Date Placeholder 2"/>
          <p:cNvSpPr>
            <a:spLocks noGrp="1"/>
          </p:cNvSpPr>
          <p:nvPr>
            <p:ph type="dt" sz="half" idx="10"/>
          </p:nvPr>
        </p:nvSpPr>
        <p:spPr/>
        <p:txBody>
          <a:bodyPr/>
          <a:lstStyle/>
          <a:p>
            <a:fld id="{028D9ADD-AE71-4F23-B013-1784ED898EA2}" type="datetimeFigureOut">
              <a:rPr lang="en-GB" smtClean="0"/>
              <a:t>07/09/2020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3349575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8D9ADD-AE71-4F23-B013-1784ED898EA2}" type="datetimeFigureOut">
              <a:rPr lang="en-GB" smtClean="0"/>
              <a:t>07/09/2020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322067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4" y="273051"/>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273052"/>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4"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28D9ADD-AE71-4F23-B013-1784ED898EA2}" type="datetimeFigureOut">
              <a:rPr lang="en-GB" smtClean="0"/>
              <a:t>07/09/2020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2688683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28D9ADD-AE71-4F23-B013-1784ED898EA2}" type="datetimeFigureOut">
              <a:rPr lang="en-GB" smtClean="0"/>
              <a:t>07/09/2020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B95597-5083-4D85-8D15-E9CC180BABF6}" type="slidenum">
              <a:rPr lang="en-GB" smtClean="0"/>
              <a:t>‹#›</a:t>
            </a:fld>
            <a:endParaRPr lang="en-GB"/>
          </a:p>
        </p:txBody>
      </p:sp>
    </p:spTree>
    <p:extLst>
      <p:ext uri="{BB962C8B-B14F-4D97-AF65-F5344CB8AC3E}">
        <p14:creationId xmlns:p14="http://schemas.microsoft.com/office/powerpoint/2010/main" val="741975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9579997"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8D9ADD-AE71-4F23-B013-1784ED898EA2}" type="datetimeFigureOut">
              <a:rPr lang="en-GB" smtClean="0"/>
              <a:t>07/09/2020</a:t>
            </a:fld>
            <a:endParaRPr lang="en-GB"/>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95597-5083-4D85-8D15-E9CC180BABF6}" type="slidenum">
              <a:rPr lang="en-GB" smtClean="0"/>
              <a:t>‹#›</a:t>
            </a:fld>
            <a:endParaRPr lang="en-GB"/>
          </a:p>
        </p:txBody>
      </p:sp>
      <p:pic>
        <p:nvPicPr>
          <p:cNvPr id="7" name="Picture 6">
            <a:extLst>
              <a:ext uri="{FF2B5EF4-FFF2-40B4-BE49-F238E27FC236}">
                <a16:creationId xmlns:a16="http://schemas.microsoft.com/office/drawing/2014/main" id="{21421818-DA52-42F1-B068-135A687ADF05}"/>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202511" y="0"/>
            <a:ext cx="9700752" cy="6858000"/>
          </a:xfrm>
          <a:prstGeom prst="rect">
            <a:avLst/>
          </a:prstGeom>
        </p:spPr>
      </p:pic>
    </p:spTree>
    <p:extLst>
      <p:ext uri="{BB962C8B-B14F-4D97-AF65-F5344CB8AC3E}">
        <p14:creationId xmlns:p14="http://schemas.microsoft.com/office/powerpoint/2010/main" val="39937556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4181B-5A30-48D9-978D-2722651F5383}"/>
              </a:ext>
            </a:extLst>
          </p:cNvPr>
          <p:cNvSpPr>
            <a:spLocks noGrp="1"/>
          </p:cNvSpPr>
          <p:nvPr>
            <p:ph type="ctrTitle"/>
          </p:nvPr>
        </p:nvSpPr>
        <p:spPr/>
        <p:txBody>
          <a:bodyPr/>
          <a:lstStyle/>
          <a:p>
            <a:r>
              <a:rPr lang="en-GB" dirty="0"/>
              <a:t>Student Module Evaluation: Guide to </a:t>
            </a:r>
            <a:r>
              <a:rPr lang="en-GB" dirty="0" err="1"/>
              <a:t>Myplace</a:t>
            </a:r>
            <a:r>
              <a:rPr lang="en-GB" dirty="0"/>
              <a:t> Settings</a:t>
            </a:r>
          </a:p>
        </p:txBody>
      </p:sp>
      <p:sp>
        <p:nvSpPr>
          <p:cNvPr id="3" name="Subtitle 2">
            <a:extLst>
              <a:ext uri="{FF2B5EF4-FFF2-40B4-BE49-F238E27FC236}">
                <a16:creationId xmlns:a16="http://schemas.microsoft.com/office/drawing/2014/main" id="{82DDF49B-6B72-4BF1-B1F1-1271719B10A3}"/>
              </a:ext>
            </a:extLst>
          </p:cNvPr>
          <p:cNvSpPr>
            <a:spLocks noGrp="1"/>
          </p:cNvSpPr>
          <p:nvPr>
            <p:ph type="subTitle" idx="1"/>
          </p:nvPr>
        </p:nvSpPr>
        <p:spPr/>
        <p:txBody>
          <a:bodyPr/>
          <a:lstStyle/>
          <a:p>
            <a:r>
              <a:rPr lang="en-GB" dirty="0"/>
              <a:t>September 2020</a:t>
            </a:r>
          </a:p>
        </p:txBody>
      </p:sp>
    </p:spTree>
    <p:extLst>
      <p:ext uri="{BB962C8B-B14F-4D97-AF65-F5344CB8AC3E}">
        <p14:creationId xmlns:p14="http://schemas.microsoft.com/office/powerpoint/2010/main" val="319945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C8EDC-5851-4A5D-8F05-2FC15FB5426D}"/>
              </a:ext>
            </a:extLst>
          </p:cNvPr>
          <p:cNvSpPr>
            <a:spLocks noGrp="1"/>
          </p:cNvSpPr>
          <p:nvPr>
            <p:ph type="title"/>
          </p:nvPr>
        </p:nvSpPr>
        <p:spPr/>
        <p:txBody>
          <a:bodyPr/>
          <a:lstStyle/>
          <a:p>
            <a:r>
              <a:rPr lang="en-GB" dirty="0"/>
              <a:t>Module evaluation settings: Summary</a:t>
            </a:r>
          </a:p>
        </p:txBody>
      </p:sp>
      <p:sp>
        <p:nvSpPr>
          <p:cNvPr id="3" name="Content Placeholder 2">
            <a:extLst>
              <a:ext uri="{FF2B5EF4-FFF2-40B4-BE49-F238E27FC236}">
                <a16:creationId xmlns:a16="http://schemas.microsoft.com/office/drawing/2014/main" id="{CD3214E3-0874-461E-A682-AFF105A4DD34}"/>
              </a:ext>
            </a:extLst>
          </p:cNvPr>
          <p:cNvSpPr>
            <a:spLocks noGrp="1"/>
          </p:cNvSpPr>
          <p:nvPr>
            <p:ph idx="1"/>
          </p:nvPr>
        </p:nvSpPr>
        <p:spPr>
          <a:xfrm>
            <a:off x="609600" y="1600203"/>
            <a:ext cx="10972800" cy="3854821"/>
          </a:xfrm>
        </p:spPr>
        <p:txBody>
          <a:bodyPr>
            <a:normAutofit fontScale="62500" lnSpcReduction="20000"/>
          </a:bodyPr>
          <a:lstStyle/>
          <a:p>
            <a:r>
              <a:rPr lang="en-GB" dirty="0" err="1"/>
              <a:t>Myplace</a:t>
            </a:r>
            <a:r>
              <a:rPr lang="en-GB" dirty="0"/>
              <a:t> allows you to select your preferences for module evaluation</a:t>
            </a:r>
          </a:p>
          <a:p>
            <a:r>
              <a:rPr lang="en-GB" dirty="0"/>
              <a:t>You can do this while you are setting up the </a:t>
            </a:r>
            <a:r>
              <a:rPr lang="en-GB" dirty="0" err="1"/>
              <a:t>Myplace</a:t>
            </a:r>
            <a:r>
              <a:rPr lang="en-GB" dirty="0"/>
              <a:t> class site for the module</a:t>
            </a:r>
          </a:p>
          <a:p>
            <a:r>
              <a:rPr lang="en-GB" dirty="0"/>
              <a:t>Each class site can be opted in (or out) in Quick Settings</a:t>
            </a:r>
          </a:p>
          <a:p>
            <a:r>
              <a:rPr lang="en-GB" dirty="0"/>
              <a:t>After selecting whether the module runs for one or two semesters, there are 2 options to select for timings</a:t>
            </a:r>
          </a:p>
          <a:p>
            <a:pPr lvl="1"/>
            <a:r>
              <a:rPr lang="en-GB" dirty="0"/>
              <a:t>Mid-semester evaluation window  (currently Weeks 4-6)</a:t>
            </a:r>
          </a:p>
          <a:p>
            <a:pPr lvl="1"/>
            <a:r>
              <a:rPr lang="en-GB" dirty="0"/>
              <a:t>End of semester evaluation window (currently Weeks 9-11)</a:t>
            </a:r>
          </a:p>
          <a:p>
            <a:pPr lvl="1"/>
            <a:r>
              <a:rPr lang="en-GB" dirty="0"/>
              <a:t>Note that timings relate to the period that evaluations will be open for completion rather than the type of evaluation e.g. for short modules it is possible to do an “end of module” evaluation in the Mid-Semester window, similarly a longer 2-semester module could have a “mid-module” evaluation in an End of Semester window</a:t>
            </a:r>
          </a:p>
          <a:p>
            <a:r>
              <a:rPr lang="en-GB" dirty="0"/>
              <a:t>If you choose a mid-semester evaluation, you have the choice of a short format questionnaire or the standard questionnaire</a:t>
            </a:r>
          </a:p>
        </p:txBody>
      </p:sp>
      <p:sp>
        <p:nvSpPr>
          <p:cNvPr id="4" name="Text Box 8">
            <a:extLst>
              <a:ext uri="{FF2B5EF4-FFF2-40B4-BE49-F238E27FC236}">
                <a16:creationId xmlns:a16="http://schemas.microsoft.com/office/drawing/2014/main" id="{401D5EE3-9DC2-4183-B7E3-4225D2876A49}"/>
              </a:ext>
            </a:extLst>
          </p:cNvPr>
          <p:cNvSpPr txBox="1"/>
          <p:nvPr/>
        </p:nvSpPr>
        <p:spPr>
          <a:xfrm>
            <a:off x="2435872" y="5201011"/>
            <a:ext cx="6783665" cy="989117"/>
          </a:xfrm>
          <a:prstGeom prst="rect">
            <a:avLst/>
          </a:prstGeom>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en-GB" sz="1400" b="1" dirty="0">
                <a:effectLst/>
                <a:ea typeface="Calibri" panose="020F0502020204030204" pitchFamily="34" charset="0"/>
                <a:cs typeface="Times New Roman" panose="02020603050405020304" pitchFamily="18" charset="0"/>
              </a:rPr>
              <a:t>Caution!</a:t>
            </a:r>
            <a:endParaRPr lang="en-GB" sz="14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ea typeface="Calibri" panose="020F0502020204030204" pitchFamily="34" charset="0"/>
                <a:cs typeface="Times New Roman" panose="02020603050405020304" pitchFamily="18" charset="0"/>
              </a:rPr>
              <a:t>Turning on the module evaluation for </a:t>
            </a:r>
            <a:r>
              <a:rPr lang="en-GB" sz="1400" dirty="0">
                <a:ea typeface="Calibri" panose="020F0502020204030204" pitchFamily="34" charset="0"/>
                <a:cs typeface="Times New Roman" panose="02020603050405020304" pitchFamily="18" charset="0"/>
              </a:rPr>
              <a:t>a </a:t>
            </a:r>
            <a:r>
              <a:rPr lang="en-GB" sz="1400" dirty="0" err="1">
                <a:effectLst/>
                <a:ea typeface="Calibri" panose="020F0502020204030204" pitchFamily="34" charset="0"/>
                <a:cs typeface="Times New Roman" panose="02020603050405020304" pitchFamily="18" charset="0"/>
              </a:rPr>
              <a:t>Myplace</a:t>
            </a:r>
            <a:r>
              <a:rPr lang="en-GB" sz="1400" dirty="0">
                <a:effectLst/>
                <a:ea typeface="Calibri" panose="020F0502020204030204" pitchFamily="34" charset="0"/>
                <a:cs typeface="Times New Roman" panose="02020603050405020304" pitchFamily="18" charset="0"/>
              </a:rPr>
              <a:t> class site will survey all of its associated class codes.  Please check to ensure before saving your settings that students are not going to be surveyed multiple times for the </a:t>
            </a:r>
            <a:r>
              <a:rPr lang="en-GB" sz="1400">
                <a:effectLst/>
                <a:ea typeface="Calibri" panose="020F0502020204030204" pitchFamily="34" charset="0"/>
                <a:cs typeface="Times New Roman" panose="02020603050405020304" pitchFamily="18" charset="0"/>
              </a:rPr>
              <a:t>same module.</a:t>
            </a:r>
            <a:endParaRPr lang="en-GB"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6575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03CD9-0349-4505-9DEA-87F58282A90C}"/>
              </a:ext>
            </a:extLst>
          </p:cNvPr>
          <p:cNvSpPr>
            <a:spLocks noGrp="1"/>
          </p:cNvSpPr>
          <p:nvPr>
            <p:ph type="title"/>
          </p:nvPr>
        </p:nvSpPr>
        <p:spPr/>
        <p:txBody>
          <a:bodyPr/>
          <a:lstStyle/>
          <a:p>
            <a:r>
              <a:rPr lang="en-GB" dirty="0"/>
              <a:t>Opting in to module evaluation</a:t>
            </a:r>
          </a:p>
        </p:txBody>
      </p:sp>
      <p:pic>
        <p:nvPicPr>
          <p:cNvPr id="3" name="Picture 2">
            <a:extLst>
              <a:ext uri="{FF2B5EF4-FFF2-40B4-BE49-F238E27FC236}">
                <a16:creationId xmlns:a16="http://schemas.microsoft.com/office/drawing/2014/main" id="{B2D4FD10-94B0-48C3-8E3B-96A5825FC01D}"/>
              </a:ext>
            </a:extLst>
          </p:cNvPr>
          <p:cNvPicPr>
            <a:picLocks noChangeAspect="1"/>
          </p:cNvPicPr>
          <p:nvPr/>
        </p:nvPicPr>
        <p:blipFill>
          <a:blip r:embed="rId2"/>
          <a:stretch>
            <a:fillRect/>
          </a:stretch>
        </p:blipFill>
        <p:spPr>
          <a:xfrm>
            <a:off x="1137678" y="1417638"/>
            <a:ext cx="2570098" cy="5073780"/>
          </a:xfrm>
          <a:prstGeom prst="rect">
            <a:avLst/>
          </a:prstGeom>
          <a:ln>
            <a:noFill/>
          </a:ln>
          <a:effectLst>
            <a:outerShdw blurRad="190500" algn="tl" rotWithShape="0">
              <a:srgbClr val="000000">
                <a:alpha val="70000"/>
              </a:srgbClr>
            </a:outerShdw>
          </a:effectLst>
        </p:spPr>
      </p:pic>
      <p:pic>
        <p:nvPicPr>
          <p:cNvPr id="5" name="Picture 4">
            <a:extLst>
              <a:ext uri="{FF2B5EF4-FFF2-40B4-BE49-F238E27FC236}">
                <a16:creationId xmlns:a16="http://schemas.microsoft.com/office/drawing/2014/main" id="{58DC6A6D-5C98-4CD0-9816-C3DFCB616D74}"/>
              </a:ext>
            </a:extLst>
          </p:cNvPr>
          <p:cNvPicPr>
            <a:picLocks noChangeAspect="1"/>
          </p:cNvPicPr>
          <p:nvPr/>
        </p:nvPicPr>
        <p:blipFill>
          <a:blip r:embed="rId3"/>
          <a:stretch>
            <a:fillRect/>
          </a:stretch>
        </p:blipFill>
        <p:spPr>
          <a:xfrm>
            <a:off x="6883213" y="1426030"/>
            <a:ext cx="2570099" cy="5157332"/>
          </a:xfrm>
          <a:prstGeom prst="rect">
            <a:avLst/>
          </a:prstGeom>
          <a:ln>
            <a:noFill/>
          </a:ln>
          <a:effectLst>
            <a:outerShdw blurRad="190500" algn="tl" rotWithShape="0">
              <a:srgbClr val="000000">
                <a:alpha val="70000"/>
              </a:srgbClr>
            </a:outerShdw>
          </a:effectLst>
        </p:spPr>
      </p:pic>
      <p:sp>
        <p:nvSpPr>
          <p:cNvPr id="6" name="TextBox 5">
            <a:extLst>
              <a:ext uri="{FF2B5EF4-FFF2-40B4-BE49-F238E27FC236}">
                <a16:creationId xmlns:a16="http://schemas.microsoft.com/office/drawing/2014/main" id="{E92CEA9A-DB58-4FFD-9B1F-901CDAE1CB44}"/>
              </a:ext>
            </a:extLst>
          </p:cNvPr>
          <p:cNvSpPr txBox="1"/>
          <p:nvPr/>
        </p:nvSpPr>
        <p:spPr>
          <a:xfrm>
            <a:off x="4195076" y="1488141"/>
            <a:ext cx="1752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When you log in to the </a:t>
            </a:r>
            <a:r>
              <a:rPr lang="en-GB" sz="1400" dirty="0" err="1"/>
              <a:t>Myplace</a:t>
            </a:r>
            <a:r>
              <a:rPr lang="en-GB" sz="1400" dirty="0"/>
              <a:t> class site, a Module Evaluation toggle will appear in the Quick Settings bar</a:t>
            </a:r>
          </a:p>
        </p:txBody>
      </p:sp>
      <p:sp>
        <p:nvSpPr>
          <p:cNvPr id="7" name="TextBox 6">
            <a:extLst>
              <a:ext uri="{FF2B5EF4-FFF2-40B4-BE49-F238E27FC236}">
                <a16:creationId xmlns:a16="http://schemas.microsoft.com/office/drawing/2014/main" id="{C2EE997C-A494-4CB7-8FB4-B2FE7B73FEDE}"/>
              </a:ext>
            </a:extLst>
          </p:cNvPr>
          <p:cNvSpPr txBox="1"/>
          <p:nvPr/>
        </p:nvSpPr>
        <p:spPr>
          <a:xfrm>
            <a:off x="4643313" y="3514164"/>
            <a:ext cx="1752600" cy="116955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Slide the toggle to Yes and an additional link will appear to allow you to set preferences</a:t>
            </a:r>
          </a:p>
        </p:txBody>
      </p:sp>
      <p:sp>
        <p:nvSpPr>
          <p:cNvPr id="8" name="TextBox 7">
            <a:extLst>
              <a:ext uri="{FF2B5EF4-FFF2-40B4-BE49-F238E27FC236}">
                <a16:creationId xmlns:a16="http://schemas.microsoft.com/office/drawing/2014/main" id="{09C773B2-D623-4BFC-9849-89B4E4C979E0}"/>
              </a:ext>
            </a:extLst>
          </p:cNvPr>
          <p:cNvSpPr txBox="1"/>
          <p:nvPr/>
        </p:nvSpPr>
        <p:spPr>
          <a:xfrm>
            <a:off x="8915429" y="2268693"/>
            <a:ext cx="1730160" cy="276999"/>
          </a:xfrm>
          <a:prstGeom prst="leftArrowCallout">
            <a:avLst>
              <a:gd name="adj1" fmla="val 26942"/>
              <a:gd name="adj2" fmla="val 25000"/>
              <a:gd name="adj3" fmla="val 25000"/>
              <a:gd name="adj4" fmla="val 79683"/>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200" dirty="0"/>
              <a:t>Click link to set up</a:t>
            </a:r>
          </a:p>
        </p:txBody>
      </p:sp>
      <p:cxnSp>
        <p:nvCxnSpPr>
          <p:cNvPr id="10" name="Straight Arrow Connector 9">
            <a:extLst>
              <a:ext uri="{FF2B5EF4-FFF2-40B4-BE49-F238E27FC236}">
                <a16:creationId xmlns:a16="http://schemas.microsoft.com/office/drawing/2014/main" id="{9A4584EB-EB36-4847-B41D-3B848FBF2102}"/>
              </a:ext>
            </a:extLst>
          </p:cNvPr>
          <p:cNvCxnSpPr>
            <a:cxnSpLocks/>
            <a:stCxn id="6" idx="1"/>
          </p:cNvCxnSpPr>
          <p:nvPr/>
        </p:nvCxnSpPr>
        <p:spPr>
          <a:xfrm flipH="1" flipV="1">
            <a:off x="2859741" y="2180638"/>
            <a:ext cx="1335335" cy="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1518791A-10BA-40D0-B27A-6C6C4369AD71}"/>
              </a:ext>
            </a:extLst>
          </p:cNvPr>
          <p:cNvCxnSpPr>
            <a:stCxn id="7" idx="0"/>
          </p:cNvCxnSpPr>
          <p:nvPr/>
        </p:nvCxnSpPr>
        <p:spPr>
          <a:xfrm flipV="1">
            <a:off x="5519613" y="2268693"/>
            <a:ext cx="1710422" cy="124547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1721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0CDC1C-902C-4986-A643-C3996308E2EF}"/>
              </a:ext>
            </a:extLst>
          </p:cNvPr>
          <p:cNvSpPr>
            <a:spLocks noGrp="1"/>
          </p:cNvSpPr>
          <p:nvPr>
            <p:ph type="title"/>
          </p:nvPr>
        </p:nvSpPr>
        <p:spPr/>
        <p:txBody>
          <a:bodyPr/>
          <a:lstStyle/>
          <a:p>
            <a:r>
              <a:rPr lang="en-GB" dirty="0"/>
              <a:t>Setting module timing</a:t>
            </a:r>
          </a:p>
        </p:txBody>
      </p:sp>
      <p:pic>
        <p:nvPicPr>
          <p:cNvPr id="5" name="Picture 4">
            <a:extLst>
              <a:ext uri="{FF2B5EF4-FFF2-40B4-BE49-F238E27FC236}">
                <a16:creationId xmlns:a16="http://schemas.microsoft.com/office/drawing/2014/main" id="{7B7521C8-533E-464E-BC16-17FE4C7C94F8}"/>
              </a:ext>
            </a:extLst>
          </p:cNvPr>
          <p:cNvPicPr/>
          <p:nvPr/>
        </p:nvPicPr>
        <p:blipFill rotWithShape="1">
          <a:blip r:embed="rId2"/>
          <a:srcRect l="-684" t="192" r="52978" b="62602"/>
          <a:stretch/>
        </p:blipFill>
        <p:spPr>
          <a:xfrm>
            <a:off x="307878" y="1524549"/>
            <a:ext cx="4160755" cy="988743"/>
          </a:xfrm>
          <a:prstGeom prst="rect">
            <a:avLst/>
          </a:prstGeom>
          <a:ln>
            <a:noFill/>
          </a:ln>
          <a:effectLst>
            <a:outerShdw blurRad="190500" algn="tl" rotWithShape="0">
              <a:srgbClr val="000000">
                <a:alpha val="70000"/>
              </a:srgbClr>
            </a:outerShdw>
          </a:effectLst>
        </p:spPr>
      </p:pic>
      <p:pic>
        <p:nvPicPr>
          <p:cNvPr id="6" name="Picture 5">
            <a:extLst>
              <a:ext uri="{FF2B5EF4-FFF2-40B4-BE49-F238E27FC236}">
                <a16:creationId xmlns:a16="http://schemas.microsoft.com/office/drawing/2014/main" id="{7F3EDFCE-A2AB-468C-A094-08282B9EAB70}"/>
              </a:ext>
            </a:extLst>
          </p:cNvPr>
          <p:cNvPicPr/>
          <p:nvPr/>
        </p:nvPicPr>
        <p:blipFill rotWithShape="1">
          <a:blip r:embed="rId3"/>
          <a:srcRect t="1974" r="49263" b="62948"/>
          <a:stretch/>
        </p:blipFill>
        <p:spPr>
          <a:xfrm>
            <a:off x="1619842" y="2891662"/>
            <a:ext cx="4693494" cy="1025719"/>
          </a:xfrm>
          <a:prstGeom prst="rect">
            <a:avLst/>
          </a:prstGeom>
          <a:ln>
            <a:noFill/>
          </a:ln>
          <a:effectLst>
            <a:outerShdw blurRad="190500" algn="tl" rotWithShape="0">
              <a:srgbClr val="000000">
                <a:alpha val="70000"/>
              </a:srgbClr>
            </a:outerShdw>
          </a:effectLst>
        </p:spPr>
      </p:pic>
      <p:sp>
        <p:nvSpPr>
          <p:cNvPr id="7" name="TextBox 6">
            <a:extLst>
              <a:ext uri="{FF2B5EF4-FFF2-40B4-BE49-F238E27FC236}">
                <a16:creationId xmlns:a16="http://schemas.microsoft.com/office/drawing/2014/main" id="{7DF3DC96-422C-4A5D-A6B0-6FB0D78A7663}"/>
              </a:ext>
            </a:extLst>
          </p:cNvPr>
          <p:cNvSpPr txBox="1"/>
          <p:nvPr/>
        </p:nvSpPr>
        <p:spPr>
          <a:xfrm>
            <a:off x="5820355" y="1615999"/>
            <a:ext cx="4282674"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From the drop-down, select whether the module runs in Semester 1, Semester 2 or Both Semesters. </a:t>
            </a:r>
          </a:p>
        </p:txBody>
      </p:sp>
      <p:pic>
        <p:nvPicPr>
          <p:cNvPr id="8" name="Picture 7">
            <a:extLst>
              <a:ext uri="{FF2B5EF4-FFF2-40B4-BE49-F238E27FC236}">
                <a16:creationId xmlns:a16="http://schemas.microsoft.com/office/drawing/2014/main" id="{30DA37B4-B15D-4892-B0C3-5611EB472974}"/>
              </a:ext>
            </a:extLst>
          </p:cNvPr>
          <p:cNvPicPr/>
          <p:nvPr/>
        </p:nvPicPr>
        <p:blipFill rotWithShape="1">
          <a:blip r:embed="rId4"/>
          <a:srcRect r="51193" b="75226"/>
          <a:stretch/>
        </p:blipFill>
        <p:spPr>
          <a:xfrm>
            <a:off x="3044453" y="5662864"/>
            <a:ext cx="4227016" cy="988743"/>
          </a:xfrm>
          <a:prstGeom prst="rect">
            <a:avLst/>
          </a:prstGeom>
          <a:ln>
            <a:noFill/>
          </a:ln>
          <a:effectLst>
            <a:outerShdw blurRad="190500" algn="tl" rotWithShape="0">
              <a:srgbClr val="000000">
                <a:alpha val="70000"/>
              </a:srgbClr>
            </a:outerShdw>
          </a:effectLst>
        </p:spPr>
      </p:pic>
      <p:sp>
        <p:nvSpPr>
          <p:cNvPr id="11" name="TextBox 10">
            <a:extLst>
              <a:ext uri="{FF2B5EF4-FFF2-40B4-BE49-F238E27FC236}">
                <a16:creationId xmlns:a16="http://schemas.microsoft.com/office/drawing/2014/main" id="{36B95A1B-83ED-4765-A098-BCAE679CC239}"/>
              </a:ext>
            </a:extLst>
          </p:cNvPr>
          <p:cNvSpPr txBox="1"/>
          <p:nvPr/>
        </p:nvSpPr>
        <p:spPr>
          <a:xfrm>
            <a:off x="8347545" y="5662864"/>
            <a:ext cx="3684104"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Two semester classes will show four options for dates in the Survey Period section underneath, therefore there is nothing to select in the ‘Survey at’ box.</a:t>
            </a:r>
          </a:p>
        </p:txBody>
      </p:sp>
      <p:pic>
        <p:nvPicPr>
          <p:cNvPr id="12" name="Picture 11" descr="image001">
            <a:extLst>
              <a:ext uri="{FF2B5EF4-FFF2-40B4-BE49-F238E27FC236}">
                <a16:creationId xmlns:a16="http://schemas.microsoft.com/office/drawing/2014/main" id="{A8027B01-D01F-4403-B8B2-4551638A3D9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732" t="188" r="42143" b="62479"/>
          <a:stretch/>
        </p:blipFill>
        <p:spPr bwMode="auto">
          <a:xfrm>
            <a:off x="368174" y="4254820"/>
            <a:ext cx="5086421" cy="101526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83CD9B3D-44D7-43F1-A747-DFC3E9787110}"/>
              </a:ext>
            </a:extLst>
          </p:cNvPr>
          <p:cNvSpPr txBox="1"/>
          <p:nvPr/>
        </p:nvSpPr>
        <p:spPr>
          <a:xfrm>
            <a:off x="7342798" y="2792388"/>
            <a:ext cx="4429345"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Next select when you want the module evaluations to take place</a:t>
            </a:r>
          </a:p>
          <a:p>
            <a:r>
              <a:rPr lang="en-GB" sz="1400" dirty="0"/>
              <a:t>For one semester classes, select whether you want to run the evaluation in the middle of Semester window (Weeks 4-6), at the end of Semester window (Weeks 9-11) or at both Mid and End of Semester.</a:t>
            </a:r>
          </a:p>
          <a:p>
            <a:r>
              <a:rPr lang="en-GB" sz="1200" i="1" dirty="0"/>
              <a:t>Note: this may be different to the timings of your module e.g. Mid Semester evaluation window might be the end of a short module</a:t>
            </a:r>
          </a:p>
        </p:txBody>
      </p:sp>
      <p:cxnSp>
        <p:nvCxnSpPr>
          <p:cNvPr id="9" name="Straight Arrow Connector 8">
            <a:extLst>
              <a:ext uri="{FF2B5EF4-FFF2-40B4-BE49-F238E27FC236}">
                <a16:creationId xmlns:a16="http://schemas.microsoft.com/office/drawing/2014/main" id="{0A8D32EC-CCF6-49E3-B488-1B2F2D309174}"/>
              </a:ext>
            </a:extLst>
          </p:cNvPr>
          <p:cNvCxnSpPr>
            <a:stCxn id="7" idx="1"/>
          </p:cNvCxnSpPr>
          <p:nvPr/>
        </p:nvCxnSpPr>
        <p:spPr>
          <a:xfrm flipH="1">
            <a:off x="3613868" y="1877609"/>
            <a:ext cx="2206487" cy="1082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11107B73-3FD8-49E7-97C6-E9C8291E091F}"/>
              </a:ext>
            </a:extLst>
          </p:cNvPr>
          <p:cNvCxnSpPr>
            <a:stCxn id="14" idx="1"/>
          </p:cNvCxnSpPr>
          <p:nvPr/>
        </p:nvCxnSpPr>
        <p:spPr>
          <a:xfrm flipH="1" flipV="1">
            <a:off x="5454595" y="3661575"/>
            <a:ext cx="1888203" cy="797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D458B1F8-111F-4A44-836B-17E6CFB357CF}"/>
              </a:ext>
            </a:extLst>
          </p:cNvPr>
          <p:cNvCxnSpPr>
            <a:stCxn id="14" idx="1"/>
          </p:cNvCxnSpPr>
          <p:nvPr/>
        </p:nvCxnSpPr>
        <p:spPr>
          <a:xfrm flipH="1">
            <a:off x="4162508" y="3669551"/>
            <a:ext cx="3180290" cy="132784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042E396B-0DA6-4DC3-AF8F-C1360F085A41}"/>
              </a:ext>
            </a:extLst>
          </p:cNvPr>
          <p:cNvCxnSpPr>
            <a:stCxn id="11" idx="1"/>
          </p:cNvCxnSpPr>
          <p:nvPr/>
        </p:nvCxnSpPr>
        <p:spPr>
          <a:xfrm flipH="1">
            <a:off x="6472362" y="6139918"/>
            <a:ext cx="1875183" cy="24895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3232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0CDC1C-902C-4986-A643-C3996308E2EF}"/>
              </a:ext>
            </a:extLst>
          </p:cNvPr>
          <p:cNvSpPr>
            <a:spLocks noGrp="1"/>
          </p:cNvSpPr>
          <p:nvPr>
            <p:ph type="title"/>
          </p:nvPr>
        </p:nvSpPr>
        <p:spPr>
          <a:xfrm>
            <a:off x="409492" y="274638"/>
            <a:ext cx="9780105" cy="1143000"/>
          </a:xfrm>
        </p:spPr>
        <p:txBody>
          <a:bodyPr>
            <a:normAutofit fontScale="90000"/>
          </a:bodyPr>
          <a:lstStyle/>
          <a:p>
            <a:r>
              <a:rPr lang="en-GB" dirty="0"/>
              <a:t>Choosing the frequency of module evaluation:  One semester classes</a:t>
            </a:r>
          </a:p>
        </p:txBody>
      </p:sp>
      <p:pic>
        <p:nvPicPr>
          <p:cNvPr id="5" name="Picture 4">
            <a:extLst>
              <a:ext uri="{FF2B5EF4-FFF2-40B4-BE49-F238E27FC236}">
                <a16:creationId xmlns:a16="http://schemas.microsoft.com/office/drawing/2014/main" id="{7B7521C8-533E-464E-BC16-17FE4C7C94F8}"/>
              </a:ext>
            </a:extLst>
          </p:cNvPr>
          <p:cNvPicPr/>
          <p:nvPr/>
        </p:nvPicPr>
        <p:blipFill rotWithShape="1">
          <a:blip r:embed="rId2"/>
          <a:srcRect r="5764" b="14582"/>
          <a:stretch/>
        </p:blipFill>
        <p:spPr>
          <a:xfrm>
            <a:off x="273161" y="2160610"/>
            <a:ext cx="6285507" cy="1754326"/>
          </a:xfrm>
          <a:prstGeom prst="rect">
            <a:avLst/>
          </a:prstGeom>
          <a:ln>
            <a:noFill/>
          </a:ln>
          <a:effectLst>
            <a:outerShdw blurRad="190500" algn="tl" rotWithShape="0">
              <a:srgbClr val="000000">
                <a:alpha val="70000"/>
              </a:srgbClr>
            </a:outerShdw>
          </a:effectLst>
        </p:spPr>
      </p:pic>
      <p:pic>
        <p:nvPicPr>
          <p:cNvPr id="6" name="Picture 5">
            <a:extLst>
              <a:ext uri="{FF2B5EF4-FFF2-40B4-BE49-F238E27FC236}">
                <a16:creationId xmlns:a16="http://schemas.microsoft.com/office/drawing/2014/main" id="{7F3EDFCE-A2AB-468C-A094-08282B9EAB70}"/>
              </a:ext>
            </a:extLst>
          </p:cNvPr>
          <p:cNvPicPr>
            <a:picLocks noChangeAspect="1"/>
          </p:cNvPicPr>
          <p:nvPr/>
        </p:nvPicPr>
        <p:blipFill rotWithShape="1">
          <a:blip r:embed="rId3"/>
          <a:srcRect t="1433" r="5414" b="15265"/>
          <a:stretch/>
        </p:blipFill>
        <p:spPr>
          <a:xfrm>
            <a:off x="6057196" y="2810463"/>
            <a:ext cx="5861643" cy="1631847"/>
          </a:xfrm>
          <a:prstGeom prst="rect">
            <a:avLst/>
          </a:prstGeom>
          <a:ln>
            <a:noFill/>
          </a:ln>
          <a:effectLst>
            <a:outerShdw blurRad="190500" algn="tl" rotWithShape="0">
              <a:srgbClr val="000000">
                <a:alpha val="70000"/>
              </a:srgbClr>
            </a:outerShdw>
          </a:effectLst>
        </p:spPr>
      </p:pic>
      <p:sp>
        <p:nvSpPr>
          <p:cNvPr id="7" name="TextBox 6">
            <a:extLst>
              <a:ext uri="{FF2B5EF4-FFF2-40B4-BE49-F238E27FC236}">
                <a16:creationId xmlns:a16="http://schemas.microsoft.com/office/drawing/2014/main" id="{7DF3DC96-422C-4A5D-A6B0-6FB0D78A7663}"/>
              </a:ext>
            </a:extLst>
          </p:cNvPr>
          <p:cNvSpPr txBox="1"/>
          <p:nvPr/>
        </p:nvSpPr>
        <p:spPr>
          <a:xfrm>
            <a:off x="5842415" y="1527514"/>
            <a:ext cx="4213428"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The survey period section will show options based on the module timing you selected</a:t>
            </a:r>
          </a:p>
        </p:txBody>
      </p:sp>
      <p:sp>
        <p:nvSpPr>
          <p:cNvPr id="11" name="TextBox 10">
            <a:extLst>
              <a:ext uri="{FF2B5EF4-FFF2-40B4-BE49-F238E27FC236}">
                <a16:creationId xmlns:a16="http://schemas.microsoft.com/office/drawing/2014/main" id="{DE22CFD3-5CB5-4028-BB95-FDBCD79C14CE}"/>
              </a:ext>
            </a:extLst>
          </p:cNvPr>
          <p:cNvSpPr txBox="1"/>
          <p:nvPr/>
        </p:nvSpPr>
        <p:spPr>
          <a:xfrm>
            <a:off x="449249" y="5306281"/>
            <a:ext cx="3041375" cy="116955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From the drop-down list, select the weeks in which you would like to conduct evaluations.  </a:t>
            </a:r>
          </a:p>
          <a:p>
            <a:r>
              <a:rPr lang="en-GB" sz="1400" dirty="0"/>
              <a:t>Evaluations can be open for 1, 2 or 3 weeks within the given windows.</a:t>
            </a:r>
          </a:p>
        </p:txBody>
      </p:sp>
      <p:pic>
        <p:nvPicPr>
          <p:cNvPr id="12" name="Picture 2" descr="image001">
            <a:extLst>
              <a:ext uri="{FF2B5EF4-FFF2-40B4-BE49-F238E27FC236}">
                <a16:creationId xmlns:a16="http://schemas.microsoft.com/office/drawing/2014/main" id="{66B41470-BCE3-4BE0-BC64-929A4714321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771" b="13943"/>
          <a:stretch/>
        </p:blipFill>
        <p:spPr bwMode="auto">
          <a:xfrm>
            <a:off x="4102108" y="4784762"/>
            <a:ext cx="6301408" cy="172928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 name="Straight Arrow Connector 13">
            <a:extLst>
              <a:ext uri="{FF2B5EF4-FFF2-40B4-BE49-F238E27FC236}">
                <a16:creationId xmlns:a16="http://schemas.microsoft.com/office/drawing/2014/main" id="{C75FF0A4-026A-43B4-A220-CED9AF6C3B9E}"/>
              </a:ext>
            </a:extLst>
          </p:cNvPr>
          <p:cNvCxnSpPr>
            <a:stCxn id="7" idx="1"/>
          </p:cNvCxnSpPr>
          <p:nvPr/>
        </p:nvCxnSpPr>
        <p:spPr>
          <a:xfrm flipH="1">
            <a:off x="3061252" y="1789124"/>
            <a:ext cx="2781163" cy="85468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BE43009D-7F9C-4B8D-8DCE-07018528627C}"/>
              </a:ext>
            </a:extLst>
          </p:cNvPr>
          <p:cNvCxnSpPr>
            <a:stCxn id="7" idx="1"/>
          </p:cNvCxnSpPr>
          <p:nvPr/>
        </p:nvCxnSpPr>
        <p:spPr>
          <a:xfrm flipH="1">
            <a:off x="4102108" y="1789124"/>
            <a:ext cx="1740307" cy="117671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861CF08B-9A2E-4D91-95C2-865FD7EB96F4}"/>
              </a:ext>
            </a:extLst>
          </p:cNvPr>
          <p:cNvCxnSpPr>
            <a:cxnSpLocks/>
            <a:stCxn id="11" idx="3"/>
          </p:cNvCxnSpPr>
          <p:nvPr/>
        </p:nvCxnSpPr>
        <p:spPr>
          <a:xfrm>
            <a:off x="3490624" y="5891057"/>
            <a:ext cx="251658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953BB055-7D64-4A77-8A5E-2B0A875D6F50}"/>
              </a:ext>
            </a:extLst>
          </p:cNvPr>
          <p:cNvCxnSpPr>
            <a:cxnSpLocks/>
          </p:cNvCxnSpPr>
          <p:nvPr/>
        </p:nvCxnSpPr>
        <p:spPr>
          <a:xfrm>
            <a:off x="3490624" y="6369461"/>
            <a:ext cx="251658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4731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377CE-9C0C-40A1-9FAA-3A09D30F37EB}"/>
              </a:ext>
            </a:extLst>
          </p:cNvPr>
          <p:cNvSpPr>
            <a:spLocks noGrp="1"/>
          </p:cNvSpPr>
          <p:nvPr>
            <p:ph type="title"/>
          </p:nvPr>
        </p:nvSpPr>
        <p:spPr>
          <a:xfrm>
            <a:off x="608274" y="274638"/>
            <a:ext cx="9581323" cy="1143000"/>
          </a:xfrm>
        </p:spPr>
        <p:txBody>
          <a:bodyPr>
            <a:noAutofit/>
          </a:bodyPr>
          <a:lstStyle/>
          <a:p>
            <a:r>
              <a:rPr lang="en-GB" sz="3600" dirty="0"/>
              <a:t>Choosing the frequency of module evaluation: Two semester classes</a:t>
            </a:r>
          </a:p>
        </p:txBody>
      </p:sp>
      <p:pic>
        <p:nvPicPr>
          <p:cNvPr id="3" name="Picture 2">
            <a:extLst>
              <a:ext uri="{FF2B5EF4-FFF2-40B4-BE49-F238E27FC236}">
                <a16:creationId xmlns:a16="http://schemas.microsoft.com/office/drawing/2014/main" id="{0088A89C-57D3-4446-BC02-886986120A15}"/>
              </a:ext>
            </a:extLst>
          </p:cNvPr>
          <p:cNvPicPr/>
          <p:nvPr/>
        </p:nvPicPr>
        <p:blipFill rotWithShape="1">
          <a:blip r:embed="rId2"/>
          <a:srcRect t="24509" b="8905"/>
          <a:stretch/>
        </p:blipFill>
        <p:spPr>
          <a:xfrm>
            <a:off x="213129" y="1491436"/>
            <a:ext cx="8760460" cy="2619389"/>
          </a:xfrm>
          <a:prstGeom prst="rect">
            <a:avLst/>
          </a:prstGeom>
          <a:ln>
            <a:noFill/>
          </a:ln>
          <a:effectLst>
            <a:outerShdw blurRad="190500" algn="tl" rotWithShape="0">
              <a:srgbClr val="000000">
                <a:alpha val="70000"/>
              </a:srgbClr>
            </a:outerShdw>
          </a:effectLst>
        </p:spPr>
      </p:pic>
      <p:pic>
        <p:nvPicPr>
          <p:cNvPr id="5" name="Picture 4">
            <a:extLst>
              <a:ext uri="{FF2B5EF4-FFF2-40B4-BE49-F238E27FC236}">
                <a16:creationId xmlns:a16="http://schemas.microsoft.com/office/drawing/2014/main" id="{871BE30C-B4DE-46F4-A354-C45ED1EEFC3F}"/>
              </a:ext>
            </a:extLst>
          </p:cNvPr>
          <p:cNvPicPr/>
          <p:nvPr/>
        </p:nvPicPr>
        <p:blipFill rotWithShape="1">
          <a:blip r:embed="rId3"/>
          <a:srcRect t="26072" b="8216"/>
          <a:stretch/>
        </p:blipFill>
        <p:spPr>
          <a:xfrm>
            <a:off x="3146297" y="4288057"/>
            <a:ext cx="8801100" cy="2516587"/>
          </a:xfrm>
          <a:prstGeom prst="rect">
            <a:avLst/>
          </a:prstGeom>
          <a:ln>
            <a:noFill/>
          </a:ln>
          <a:effectLst>
            <a:outerShdw blurRad="190500" algn="tl" rotWithShape="0">
              <a:srgbClr val="000000">
                <a:alpha val="70000"/>
              </a:srgbClr>
            </a:outerShdw>
          </a:effectLst>
        </p:spPr>
      </p:pic>
      <p:sp>
        <p:nvSpPr>
          <p:cNvPr id="6" name="TextBox 5">
            <a:extLst>
              <a:ext uri="{FF2B5EF4-FFF2-40B4-BE49-F238E27FC236}">
                <a16:creationId xmlns:a16="http://schemas.microsoft.com/office/drawing/2014/main" id="{374AC05C-3CC0-4AD8-83B8-06F616CD75A5}"/>
              </a:ext>
            </a:extLst>
          </p:cNvPr>
          <p:cNvSpPr txBox="1"/>
          <p:nvPr/>
        </p:nvSpPr>
        <p:spPr>
          <a:xfrm>
            <a:off x="213129" y="4458503"/>
            <a:ext cx="2799421" cy="181588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Two semester classes will show four options for evaluation dates which can be customised in any combination preferred. </a:t>
            </a:r>
          </a:p>
          <a:p>
            <a:endParaRPr lang="en-GB" sz="1400" dirty="0"/>
          </a:p>
          <a:p>
            <a:r>
              <a:rPr lang="en-GB" sz="1400" dirty="0"/>
              <a:t>If you do not wish to survey in a particular window, simply leave the boxes blank.</a:t>
            </a:r>
          </a:p>
        </p:txBody>
      </p:sp>
      <p:sp>
        <p:nvSpPr>
          <p:cNvPr id="9" name="TextBox 8">
            <a:extLst>
              <a:ext uri="{FF2B5EF4-FFF2-40B4-BE49-F238E27FC236}">
                <a16:creationId xmlns:a16="http://schemas.microsoft.com/office/drawing/2014/main" id="{5D7A6FCC-7F29-4167-9DA7-B6514357584C}"/>
              </a:ext>
            </a:extLst>
          </p:cNvPr>
          <p:cNvSpPr txBox="1"/>
          <p:nvPr/>
        </p:nvSpPr>
        <p:spPr>
          <a:xfrm>
            <a:off x="1517375" y="1881485"/>
            <a:ext cx="278295"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200" dirty="0"/>
              <a:t>1</a:t>
            </a:r>
          </a:p>
        </p:txBody>
      </p:sp>
      <p:sp>
        <p:nvSpPr>
          <p:cNvPr id="10" name="TextBox 9">
            <a:extLst>
              <a:ext uri="{FF2B5EF4-FFF2-40B4-BE49-F238E27FC236}">
                <a16:creationId xmlns:a16="http://schemas.microsoft.com/office/drawing/2014/main" id="{3B3CFAD0-C71E-470A-B37B-6EFB032E1ACC}"/>
              </a:ext>
            </a:extLst>
          </p:cNvPr>
          <p:cNvSpPr txBox="1"/>
          <p:nvPr/>
        </p:nvSpPr>
        <p:spPr>
          <a:xfrm>
            <a:off x="1517375" y="2446029"/>
            <a:ext cx="278295"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200" dirty="0"/>
              <a:t>2</a:t>
            </a:r>
          </a:p>
        </p:txBody>
      </p:sp>
      <p:sp>
        <p:nvSpPr>
          <p:cNvPr id="11" name="TextBox 10">
            <a:extLst>
              <a:ext uri="{FF2B5EF4-FFF2-40B4-BE49-F238E27FC236}">
                <a16:creationId xmlns:a16="http://schemas.microsoft.com/office/drawing/2014/main" id="{D9B1A8E9-FB55-4987-B440-593B37ED8A09}"/>
              </a:ext>
            </a:extLst>
          </p:cNvPr>
          <p:cNvSpPr txBox="1"/>
          <p:nvPr/>
        </p:nvSpPr>
        <p:spPr>
          <a:xfrm>
            <a:off x="1517375" y="2898426"/>
            <a:ext cx="278295"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200" dirty="0"/>
              <a:t>3</a:t>
            </a:r>
          </a:p>
        </p:txBody>
      </p:sp>
      <p:sp>
        <p:nvSpPr>
          <p:cNvPr id="12" name="TextBox 11">
            <a:extLst>
              <a:ext uri="{FF2B5EF4-FFF2-40B4-BE49-F238E27FC236}">
                <a16:creationId xmlns:a16="http://schemas.microsoft.com/office/drawing/2014/main" id="{CE0E1D24-5950-4D44-A611-4AC7BB8092D0}"/>
              </a:ext>
            </a:extLst>
          </p:cNvPr>
          <p:cNvSpPr txBox="1"/>
          <p:nvPr/>
        </p:nvSpPr>
        <p:spPr>
          <a:xfrm>
            <a:off x="1517375" y="3546281"/>
            <a:ext cx="278295"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200" dirty="0"/>
              <a:t>4</a:t>
            </a:r>
          </a:p>
        </p:txBody>
      </p:sp>
      <p:cxnSp>
        <p:nvCxnSpPr>
          <p:cNvPr id="14" name="Straight Arrow Connector 13">
            <a:extLst>
              <a:ext uri="{FF2B5EF4-FFF2-40B4-BE49-F238E27FC236}">
                <a16:creationId xmlns:a16="http://schemas.microsoft.com/office/drawing/2014/main" id="{4348E7BA-70A2-4BDF-A9FB-B4CFF2B7F8E0}"/>
              </a:ext>
            </a:extLst>
          </p:cNvPr>
          <p:cNvCxnSpPr>
            <a:stCxn id="6" idx="0"/>
          </p:cNvCxnSpPr>
          <p:nvPr/>
        </p:nvCxnSpPr>
        <p:spPr>
          <a:xfrm flipV="1">
            <a:off x="1612840" y="3955775"/>
            <a:ext cx="0" cy="50272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A3D105FF-5AFB-4ACE-A380-43B761FBE1B6}"/>
              </a:ext>
            </a:extLst>
          </p:cNvPr>
          <p:cNvSpPr txBox="1"/>
          <p:nvPr/>
        </p:nvSpPr>
        <p:spPr>
          <a:xfrm>
            <a:off x="9216104" y="1707365"/>
            <a:ext cx="2799421"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Example 1: Module evaluation selected for the end of Semester 1 and end of Semester 2</a:t>
            </a:r>
          </a:p>
        </p:txBody>
      </p:sp>
      <p:sp>
        <p:nvSpPr>
          <p:cNvPr id="17" name="TextBox 16">
            <a:extLst>
              <a:ext uri="{FF2B5EF4-FFF2-40B4-BE49-F238E27FC236}">
                <a16:creationId xmlns:a16="http://schemas.microsoft.com/office/drawing/2014/main" id="{A7D13BBD-24FF-44EE-8495-40BADD686A85}"/>
              </a:ext>
            </a:extLst>
          </p:cNvPr>
          <p:cNvSpPr txBox="1"/>
          <p:nvPr/>
        </p:nvSpPr>
        <p:spPr>
          <a:xfrm>
            <a:off x="9213514" y="2961505"/>
            <a:ext cx="2731292" cy="116955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Example 2: Module evaluation selected for both mid-Semester and end of semester windows in each semester (i.e. 4 times throughout module)</a:t>
            </a:r>
          </a:p>
        </p:txBody>
      </p:sp>
      <p:cxnSp>
        <p:nvCxnSpPr>
          <p:cNvPr id="19" name="Straight Arrow Connector 18">
            <a:extLst>
              <a:ext uri="{FF2B5EF4-FFF2-40B4-BE49-F238E27FC236}">
                <a16:creationId xmlns:a16="http://schemas.microsoft.com/office/drawing/2014/main" id="{602CB1F1-B8E2-4007-A02F-0CD09CEBD550}"/>
              </a:ext>
            </a:extLst>
          </p:cNvPr>
          <p:cNvCxnSpPr>
            <a:stCxn id="16" idx="1"/>
          </p:cNvCxnSpPr>
          <p:nvPr/>
        </p:nvCxnSpPr>
        <p:spPr>
          <a:xfrm flipH="1" flipV="1">
            <a:off x="8905461" y="2071315"/>
            <a:ext cx="310643" cy="538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751DDE66-0C68-49F8-B494-47C2B8EF6248}"/>
              </a:ext>
            </a:extLst>
          </p:cNvPr>
          <p:cNvCxnSpPr>
            <a:stCxn id="17" idx="2"/>
          </p:cNvCxnSpPr>
          <p:nvPr/>
        </p:nvCxnSpPr>
        <p:spPr>
          <a:xfrm>
            <a:off x="10579160" y="4131056"/>
            <a:ext cx="0" cy="4290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67589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377CE-9C0C-40A1-9FAA-3A09D30F37EB}"/>
              </a:ext>
            </a:extLst>
          </p:cNvPr>
          <p:cNvSpPr>
            <a:spLocks noGrp="1"/>
          </p:cNvSpPr>
          <p:nvPr>
            <p:ph type="title"/>
          </p:nvPr>
        </p:nvSpPr>
        <p:spPr/>
        <p:txBody>
          <a:bodyPr>
            <a:noAutofit/>
          </a:bodyPr>
          <a:lstStyle/>
          <a:p>
            <a:r>
              <a:rPr lang="en-GB" sz="3600" dirty="0"/>
              <a:t>Choosing Mid-Semester Questionnaire Format</a:t>
            </a:r>
          </a:p>
        </p:txBody>
      </p:sp>
      <p:pic>
        <p:nvPicPr>
          <p:cNvPr id="5" name="Picture 4">
            <a:extLst>
              <a:ext uri="{FF2B5EF4-FFF2-40B4-BE49-F238E27FC236}">
                <a16:creationId xmlns:a16="http://schemas.microsoft.com/office/drawing/2014/main" id="{871BE30C-B4DE-46F4-A354-C45ED1EEFC3F}"/>
              </a:ext>
            </a:extLst>
          </p:cNvPr>
          <p:cNvPicPr/>
          <p:nvPr/>
        </p:nvPicPr>
        <p:blipFill rotWithShape="1">
          <a:blip r:embed="rId2"/>
          <a:srcRect t="26072" b="8079"/>
          <a:stretch/>
        </p:blipFill>
        <p:spPr>
          <a:xfrm>
            <a:off x="212531" y="1172818"/>
            <a:ext cx="8801100" cy="2521832"/>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FE3CABF5-E904-4B37-981B-FA0C88B518F8}"/>
              </a:ext>
            </a:extLst>
          </p:cNvPr>
          <p:cNvSpPr txBox="1"/>
          <p:nvPr/>
        </p:nvSpPr>
        <p:spPr>
          <a:xfrm>
            <a:off x="277827" y="4332824"/>
            <a:ext cx="2668131"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For Mid-Semester evaluations, choose whether a short format or standard format questionnaire is required.  </a:t>
            </a:r>
          </a:p>
          <a:p>
            <a:r>
              <a:rPr lang="en-GB" sz="1400" dirty="0"/>
              <a:t>All End of Semester evaluations follow a standard format.</a:t>
            </a:r>
          </a:p>
        </p:txBody>
      </p:sp>
      <p:cxnSp>
        <p:nvCxnSpPr>
          <p:cNvPr id="9" name="Straight Arrow Connector 8">
            <a:extLst>
              <a:ext uri="{FF2B5EF4-FFF2-40B4-BE49-F238E27FC236}">
                <a16:creationId xmlns:a16="http://schemas.microsoft.com/office/drawing/2014/main" id="{6B395D71-B496-4170-A680-48519E88A954}"/>
              </a:ext>
            </a:extLst>
          </p:cNvPr>
          <p:cNvCxnSpPr>
            <a:stCxn id="7" idx="0"/>
          </p:cNvCxnSpPr>
          <p:nvPr/>
        </p:nvCxnSpPr>
        <p:spPr>
          <a:xfrm flipV="1">
            <a:off x="1611893" y="3041374"/>
            <a:ext cx="992159" cy="129145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0" name="Picture 2" descr="image001">
            <a:extLst>
              <a:ext uri="{FF2B5EF4-FFF2-40B4-BE49-F238E27FC236}">
                <a16:creationId xmlns:a16="http://schemas.microsoft.com/office/drawing/2014/main" id="{BD5C88D2-6259-4408-8846-D6BC715DD3F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648" r="1909" b="13351"/>
          <a:stretch/>
        </p:blipFill>
        <p:spPr bwMode="auto">
          <a:xfrm>
            <a:off x="3387256" y="4179586"/>
            <a:ext cx="8372723" cy="235638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Arrow Connector 11">
            <a:extLst>
              <a:ext uri="{FF2B5EF4-FFF2-40B4-BE49-F238E27FC236}">
                <a16:creationId xmlns:a16="http://schemas.microsoft.com/office/drawing/2014/main" id="{28107C27-6108-4C96-AABC-B23109E26BC9}"/>
              </a:ext>
            </a:extLst>
          </p:cNvPr>
          <p:cNvCxnSpPr>
            <a:stCxn id="7" idx="3"/>
          </p:cNvCxnSpPr>
          <p:nvPr/>
        </p:nvCxnSpPr>
        <p:spPr>
          <a:xfrm>
            <a:off x="2945958" y="5025322"/>
            <a:ext cx="2743200" cy="8904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99616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image001">
            <a:extLst>
              <a:ext uri="{FF2B5EF4-FFF2-40B4-BE49-F238E27FC236}">
                <a16:creationId xmlns:a16="http://schemas.microsoft.com/office/drawing/2014/main" id="{2F14AD28-B7CE-4933-9F28-99664F86A4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485" y="1725433"/>
            <a:ext cx="8922307" cy="279488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2A8E9CD9-3B35-454F-8664-0868A456AD32}"/>
              </a:ext>
            </a:extLst>
          </p:cNvPr>
          <p:cNvSpPr>
            <a:spLocks noGrp="1"/>
          </p:cNvSpPr>
          <p:nvPr>
            <p:ph type="title"/>
          </p:nvPr>
        </p:nvSpPr>
        <p:spPr/>
        <p:txBody>
          <a:bodyPr/>
          <a:lstStyle/>
          <a:p>
            <a:r>
              <a:rPr lang="en-GB" dirty="0"/>
              <a:t>Submitting selections</a:t>
            </a:r>
          </a:p>
        </p:txBody>
      </p:sp>
      <p:sp>
        <p:nvSpPr>
          <p:cNvPr id="4" name="TextBox 3">
            <a:extLst>
              <a:ext uri="{FF2B5EF4-FFF2-40B4-BE49-F238E27FC236}">
                <a16:creationId xmlns:a16="http://schemas.microsoft.com/office/drawing/2014/main" id="{CBB65A89-B91B-4DAA-983D-4F4DFE8AE00B}"/>
              </a:ext>
            </a:extLst>
          </p:cNvPr>
          <p:cNvSpPr txBox="1"/>
          <p:nvPr/>
        </p:nvSpPr>
        <p:spPr>
          <a:xfrm>
            <a:off x="2419398" y="5102000"/>
            <a:ext cx="6276479"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1400" dirty="0"/>
              <a:t>When you have selected your preferences, click Save changes at the bottom of the page.  You can go back into the page and amend your settings at any time.</a:t>
            </a:r>
          </a:p>
          <a:p>
            <a:endParaRPr lang="en-GB" sz="1400" dirty="0"/>
          </a:p>
          <a:p>
            <a:r>
              <a:rPr lang="en-GB" sz="1400" dirty="0"/>
              <a:t>Shortly before each evaluation window, there will be a temporary freeze where no further changes can be made before the evaluations.  At the end of each evaluation period you will be able to go back in and change options for subsequent windows.</a:t>
            </a:r>
          </a:p>
        </p:txBody>
      </p:sp>
      <p:sp>
        <p:nvSpPr>
          <p:cNvPr id="5" name="Oval 4">
            <a:extLst>
              <a:ext uri="{FF2B5EF4-FFF2-40B4-BE49-F238E27FC236}">
                <a16:creationId xmlns:a16="http://schemas.microsoft.com/office/drawing/2014/main" id="{53F10EA4-B7C9-4855-AEAE-72E5EC73B762}"/>
              </a:ext>
            </a:extLst>
          </p:cNvPr>
          <p:cNvSpPr/>
          <p:nvPr/>
        </p:nvSpPr>
        <p:spPr>
          <a:xfrm>
            <a:off x="3657604" y="4075043"/>
            <a:ext cx="958133" cy="44527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cxnSp>
        <p:nvCxnSpPr>
          <p:cNvPr id="9" name="Straight Arrow Connector 8">
            <a:extLst>
              <a:ext uri="{FF2B5EF4-FFF2-40B4-BE49-F238E27FC236}">
                <a16:creationId xmlns:a16="http://schemas.microsoft.com/office/drawing/2014/main" id="{47558444-6DD6-47AE-AC37-8A74A6B89ECE}"/>
              </a:ext>
            </a:extLst>
          </p:cNvPr>
          <p:cNvCxnSpPr>
            <a:cxnSpLocks/>
            <a:stCxn id="4" idx="0"/>
            <a:endCxn id="5" idx="4"/>
          </p:cNvCxnSpPr>
          <p:nvPr/>
        </p:nvCxnSpPr>
        <p:spPr>
          <a:xfrm flipH="1" flipV="1">
            <a:off x="4136671" y="4520317"/>
            <a:ext cx="1420967" cy="58168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14694308"/>
      </p:ext>
    </p:extLst>
  </p:cSld>
  <p:clrMapOvr>
    <a:masterClrMapping/>
  </p:clrMapOvr>
</p:sld>
</file>

<file path=ppt/theme/theme1.xml><?xml version="1.0" encoding="utf-8"?>
<a:theme xmlns:a="http://schemas.openxmlformats.org/drawingml/2006/main" name="Strath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trath template" id="{FE59EABD-5D28-43E6-9BD2-42F18A5ACB5A}" vid="{9F8948BF-BF85-4DAC-B077-9BBB0E76FCD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2AFD750426FF4689ED6EEB53C2951A" ma:contentTypeVersion="9" ma:contentTypeDescription="Create a new document." ma:contentTypeScope="" ma:versionID="66bb83e8f1267542baa7c2172c7fa344">
  <xsd:schema xmlns:xsd="http://www.w3.org/2001/XMLSchema" xmlns:xs="http://www.w3.org/2001/XMLSchema" xmlns:p="http://schemas.microsoft.com/office/2006/metadata/properties" xmlns:ns3="861374fa-46ae-4859-acf9-337d9d35654b" targetNamespace="http://schemas.microsoft.com/office/2006/metadata/properties" ma:root="true" ma:fieldsID="44ef30deb4ce65057f6a79b0bf91f181" ns3:_="">
    <xsd:import namespace="861374fa-46ae-4859-acf9-337d9d35654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1374fa-46ae-4859-acf9-337d9d3565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6663A0-6C64-4A76-954A-74BBF977765A}">
  <ds:schemaRefs>
    <ds:schemaRef ds:uri="http://schemas.microsoft.com/office/2006/documentManagement/types"/>
    <ds:schemaRef ds:uri="http://purl.org/dc/terms/"/>
    <ds:schemaRef ds:uri="http://purl.org/dc/dcmitype/"/>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861374fa-46ae-4859-acf9-337d9d35654b"/>
    <ds:schemaRef ds:uri="http://www.w3.org/XML/1998/namespace"/>
  </ds:schemaRefs>
</ds:datastoreItem>
</file>

<file path=customXml/itemProps2.xml><?xml version="1.0" encoding="utf-8"?>
<ds:datastoreItem xmlns:ds="http://schemas.openxmlformats.org/officeDocument/2006/customXml" ds:itemID="{1C46A6ED-2256-4D16-AD44-76EF900EEDB5}">
  <ds:schemaRefs>
    <ds:schemaRef ds:uri="http://schemas.microsoft.com/sharepoint/v3/contenttype/forms"/>
  </ds:schemaRefs>
</ds:datastoreItem>
</file>

<file path=customXml/itemProps3.xml><?xml version="1.0" encoding="utf-8"?>
<ds:datastoreItem xmlns:ds="http://schemas.openxmlformats.org/officeDocument/2006/customXml" ds:itemID="{751350C6-A4DE-4399-B7A2-0DE2779A6E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1374fa-46ae-4859-acf9-337d9d3565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Strath template</Template>
  <TotalTime>1153</TotalTime>
  <Words>662</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Strath template</vt:lpstr>
      <vt:lpstr>Student Module Evaluation: Guide to Myplace Settings</vt:lpstr>
      <vt:lpstr>Module evaluation settings: Summary</vt:lpstr>
      <vt:lpstr>Opting in to module evaluation</vt:lpstr>
      <vt:lpstr>Setting module timing</vt:lpstr>
      <vt:lpstr>Choosing the frequency of module evaluation:  One semester classes</vt:lpstr>
      <vt:lpstr>Choosing the frequency of module evaluation: Two semester classes</vt:lpstr>
      <vt:lpstr>Choosing Mid-Semester Questionnaire Format</vt:lpstr>
      <vt:lpstr>Submitting selections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Module Evaluation: Guide to Myplace Settings</dc:title>
  <dc:creator>Jacqueline Jahn</dc:creator>
  <cp:lastModifiedBy>Jacqueline Jahn</cp:lastModifiedBy>
  <cp:revision>5</cp:revision>
  <dcterms:created xsi:type="dcterms:W3CDTF">2020-09-02T09:51:39Z</dcterms:created>
  <dcterms:modified xsi:type="dcterms:W3CDTF">2020-09-07T13:31:49Z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0x010100D62AFD750426FF4689ED6EEB53C2951A</vt:lpwstr>
  </property>
</Properties>
</file>