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4B586C-18FE-4029-AC36-09B51477C551}" v="16" dt="2021-02-12T13:41:11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Lowit (Student)" userId="452cd7a5-55ea-423b-9771-e58f6166f15c" providerId="ADAL" clId="{814B586C-18FE-4029-AC36-09B51477C551}"/>
    <pc:docChg chg="undo custSel addSld delSld modSld">
      <pc:chgData name="David Lowit (Student)" userId="452cd7a5-55ea-423b-9771-e58f6166f15c" providerId="ADAL" clId="{814B586C-18FE-4029-AC36-09B51477C551}" dt="2021-02-12T13:44:47.491" v="1647" actId="20577"/>
      <pc:docMkLst>
        <pc:docMk/>
      </pc:docMkLst>
      <pc:sldChg chg="del">
        <pc:chgData name="David Lowit (Student)" userId="452cd7a5-55ea-423b-9771-e58f6166f15c" providerId="ADAL" clId="{814B586C-18FE-4029-AC36-09B51477C551}" dt="2021-02-08T22:47:45.084" v="0" actId="47"/>
        <pc:sldMkLst>
          <pc:docMk/>
          <pc:sldMk cId="141968732" sldId="257"/>
        </pc:sldMkLst>
      </pc:sldChg>
      <pc:sldChg chg="addSp delSp modSp del mod">
        <pc:chgData name="David Lowit (Student)" userId="452cd7a5-55ea-423b-9771-e58f6166f15c" providerId="ADAL" clId="{814B586C-18FE-4029-AC36-09B51477C551}" dt="2021-02-08T23:03:23.499" v="1094" actId="47"/>
        <pc:sldMkLst>
          <pc:docMk/>
          <pc:sldMk cId="1877374855" sldId="258"/>
        </pc:sldMkLst>
        <pc:spChg chg="del mod">
          <ac:chgData name="David Lowit (Student)" userId="452cd7a5-55ea-423b-9771-e58f6166f15c" providerId="ADAL" clId="{814B586C-18FE-4029-AC36-09B51477C551}" dt="2021-02-08T22:49:31.880" v="76" actId="478"/>
          <ac:spMkLst>
            <pc:docMk/>
            <pc:sldMk cId="1877374855" sldId="258"/>
            <ac:spMk id="3" creationId="{62257754-09B1-45D7-B677-6EBB73187564}"/>
          </ac:spMkLst>
        </pc:spChg>
        <pc:spChg chg="add mod">
          <ac:chgData name="David Lowit (Student)" userId="452cd7a5-55ea-423b-9771-e58f6166f15c" providerId="ADAL" clId="{814B586C-18FE-4029-AC36-09B51477C551}" dt="2021-02-08T22:49:31.880" v="76" actId="478"/>
          <ac:spMkLst>
            <pc:docMk/>
            <pc:sldMk cId="1877374855" sldId="258"/>
            <ac:spMk id="4" creationId="{3B876DC6-0D14-4807-8749-A243A5762643}"/>
          </ac:spMkLst>
        </pc:spChg>
        <pc:spChg chg="mod">
          <ac:chgData name="David Lowit (Student)" userId="452cd7a5-55ea-423b-9771-e58f6166f15c" providerId="ADAL" clId="{814B586C-18FE-4029-AC36-09B51477C551}" dt="2021-02-08T22:47:59.765" v="4" actId="27636"/>
          <ac:spMkLst>
            <pc:docMk/>
            <pc:sldMk cId="1877374855" sldId="258"/>
            <ac:spMk id="16" creationId="{8BE4804D-EEDC-476A-A5C0-B2D1B2A3E29C}"/>
          </ac:spMkLst>
        </pc:spChg>
        <pc:spChg chg="add del mod">
          <ac:chgData name="David Lowit (Student)" userId="452cd7a5-55ea-423b-9771-e58f6166f15c" providerId="ADAL" clId="{814B586C-18FE-4029-AC36-09B51477C551}" dt="2021-02-08T22:49:35.454" v="79" actId="478"/>
          <ac:spMkLst>
            <pc:docMk/>
            <pc:sldMk cId="1877374855" sldId="258"/>
            <ac:spMk id="17" creationId="{E9DCE439-2673-45C0-8DB4-BE8AFB8E6ED2}"/>
          </ac:spMkLst>
        </pc:spChg>
        <pc:spChg chg="mod">
          <ac:chgData name="David Lowit (Student)" userId="452cd7a5-55ea-423b-9771-e58f6166f15c" providerId="ADAL" clId="{814B586C-18FE-4029-AC36-09B51477C551}" dt="2021-02-08T22:48:04.274" v="8" actId="27636"/>
          <ac:spMkLst>
            <pc:docMk/>
            <pc:sldMk cId="1877374855" sldId="258"/>
            <ac:spMk id="23" creationId="{0DA8B490-7C42-4B96-9EA0-4330726858F7}"/>
          </ac:spMkLst>
        </pc:spChg>
        <pc:picChg chg="del">
          <ac:chgData name="David Lowit (Student)" userId="452cd7a5-55ea-423b-9771-e58f6166f15c" providerId="ADAL" clId="{814B586C-18FE-4029-AC36-09B51477C551}" dt="2021-02-08T22:49:12.198" v="70" actId="478"/>
          <ac:picMkLst>
            <pc:docMk/>
            <pc:sldMk cId="1877374855" sldId="258"/>
            <ac:picMk id="12" creationId="{BFEBE8DC-F08E-4E47-809C-04081B0AAA06}"/>
          </ac:picMkLst>
        </pc:picChg>
        <pc:picChg chg="add del">
          <ac:chgData name="David Lowit (Student)" userId="452cd7a5-55ea-423b-9771-e58f6166f15c" providerId="ADAL" clId="{814B586C-18FE-4029-AC36-09B51477C551}" dt="2021-02-08T22:49:34.111" v="78" actId="478"/>
          <ac:picMkLst>
            <pc:docMk/>
            <pc:sldMk cId="1877374855" sldId="258"/>
            <ac:picMk id="15" creationId="{A080DF3A-21E2-4D62-A125-DE04955BB556}"/>
          </ac:picMkLst>
        </pc:picChg>
      </pc:sldChg>
      <pc:sldChg chg="addSp delSp modSp new mod setBg setClrOvrMap">
        <pc:chgData name="David Lowit (Student)" userId="452cd7a5-55ea-423b-9771-e58f6166f15c" providerId="ADAL" clId="{814B586C-18FE-4029-AC36-09B51477C551}" dt="2021-02-12T13:44:47.491" v="1647" actId="20577"/>
        <pc:sldMkLst>
          <pc:docMk/>
          <pc:sldMk cId="372477758" sldId="259"/>
        </pc:sldMkLst>
        <pc:spChg chg="mod">
          <ac:chgData name="David Lowit (Student)" userId="452cd7a5-55ea-423b-9771-e58f6166f15c" providerId="ADAL" clId="{814B586C-18FE-4029-AC36-09B51477C551}" dt="2021-02-12T13:40:46.072" v="1531" actId="1076"/>
          <ac:spMkLst>
            <pc:docMk/>
            <pc:sldMk cId="372477758" sldId="259"/>
            <ac:spMk id="2" creationId="{F9F886CB-46B4-4A75-BD14-76F41BB19CA1}"/>
          </ac:spMkLst>
        </pc:spChg>
        <pc:spChg chg="mod">
          <ac:chgData name="David Lowit (Student)" userId="452cd7a5-55ea-423b-9771-e58f6166f15c" providerId="ADAL" clId="{814B586C-18FE-4029-AC36-09B51477C551}" dt="2021-02-12T13:44:47.491" v="1647" actId="20577"/>
          <ac:spMkLst>
            <pc:docMk/>
            <pc:sldMk cId="372477758" sldId="259"/>
            <ac:spMk id="3" creationId="{C5414087-2107-441C-8469-3DEE1A125E34}"/>
          </ac:spMkLst>
        </pc:spChg>
        <pc:spChg chg="add del mod">
          <ac:chgData name="David Lowit (Student)" userId="452cd7a5-55ea-423b-9771-e58f6166f15c" providerId="ADAL" clId="{814B586C-18FE-4029-AC36-09B51477C551}" dt="2021-02-12T13:39:33.712" v="1521"/>
          <ac:spMkLst>
            <pc:docMk/>
            <pc:sldMk cId="372477758" sldId="259"/>
            <ac:spMk id="4" creationId="{D275C9F6-9CCB-49FF-AFA6-826EB55D5251}"/>
          </ac:spMkLst>
        </pc:spChg>
        <pc:spChg chg="add mod">
          <ac:chgData name="David Lowit (Student)" userId="452cd7a5-55ea-423b-9771-e58f6166f15c" providerId="ADAL" clId="{814B586C-18FE-4029-AC36-09B51477C551}" dt="2021-02-12T13:41:26.828" v="1568" actId="1035"/>
          <ac:spMkLst>
            <pc:docMk/>
            <pc:sldMk cId="372477758" sldId="259"/>
            <ac:spMk id="10" creationId="{0A18FDA0-9E93-436C-9B40-CA3C11C2530C}"/>
          </ac:spMkLst>
        </pc:spChg>
        <pc:spChg chg="add del">
          <ac:chgData name="David Lowit (Student)" userId="452cd7a5-55ea-423b-9771-e58f6166f15c" providerId="ADAL" clId="{814B586C-18FE-4029-AC36-09B51477C551}" dt="2021-02-08T23:05:57.165" v="1120" actId="26606"/>
          <ac:spMkLst>
            <pc:docMk/>
            <pc:sldMk cId="372477758" sldId="259"/>
            <ac:spMk id="10" creationId="{D4993743-B10A-433C-9996-3035D2C3ABC6}"/>
          </ac:spMkLst>
        </pc:spChg>
        <pc:spChg chg="add del mod">
          <ac:chgData name="David Lowit (Student)" userId="452cd7a5-55ea-423b-9771-e58f6166f15c" providerId="ADAL" clId="{814B586C-18FE-4029-AC36-09B51477C551}" dt="2021-02-12T13:41:38.342" v="1569" actId="478"/>
          <ac:spMkLst>
            <pc:docMk/>
            <pc:sldMk cId="372477758" sldId="259"/>
            <ac:spMk id="11" creationId="{20C43C69-611A-4E7B-9876-13AD0F4CA772}"/>
          </ac:spMkLst>
        </pc:spChg>
        <pc:spChg chg="add del">
          <ac:chgData name="David Lowit (Student)" userId="452cd7a5-55ea-423b-9771-e58f6166f15c" providerId="ADAL" clId="{814B586C-18FE-4029-AC36-09B51477C551}" dt="2021-02-08T23:05:57.165" v="1120" actId="26606"/>
          <ac:spMkLst>
            <pc:docMk/>
            <pc:sldMk cId="372477758" sldId="259"/>
            <ac:spMk id="11" creationId="{BB3B8946-A0AA-42D4-8A24-639DC6EA170E}"/>
          </ac:spMkLst>
        </pc:spChg>
        <pc:spChg chg="add del mod">
          <ac:chgData name="David Lowit (Student)" userId="452cd7a5-55ea-423b-9771-e58f6166f15c" providerId="ADAL" clId="{814B586C-18FE-4029-AC36-09B51477C551}" dt="2021-02-12T13:41:11.892" v="1537" actId="571"/>
          <ac:spMkLst>
            <pc:docMk/>
            <pc:sldMk cId="372477758" sldId="259"/>
            <ac:spMk id="12" creationId="{363C68A7-F1B5-4F06-919D-2853DEF77C1B}"/>
          </ac:spMkLst>
        </pc:spChg>
        <pc:spChg chg="add del">
          <ac:chgData name="David Lowit (Student)" userId="452cd7a5-55ea-423b-9771-e58f6166f15c" providerId="ADAL" clId="{814B586C-18FE-4029-AC36-09B51477C551}" dt="2021-02-08T23:05:44.704" v="1117" actId="26606"/>
          <ac:spMkLst>
            <pc:docMk/>
            <pc:sldMk cId="372477758" sldId="259"/>
            <ac:spMk id="13" creationId="{86B8807B-7828-4E42-86D6-939A5397D890}"/>
          </ac:spMkLst>
        </pc:spChg>
        <pc:spChg chg="add mod">
          <ac:chgData name="David Lowit (Student)" userId="452cd7a5-55ea-423b-9771-e58f6166f15c" providerId="ADAL" clId="{814B586C-18FE-4029-AC36-09B51477C551}" dt="2021-02-12T13:41:11.892" v="1537" actId="571"/>
          <ac:spMkLst>
            <pc:docMk/>
            <pc:sldMk cId="372477758" sldId="259"/>
            <ac:spMk id="13" creationId="{DE3C9B8B-9849-48C2-A583-62E8924BDC12}"/>
          </ac:spMkLst>
        </pc:spChg>
        <pc:spChg chg="add mod">
          <ac:chgData name="David Lowit (Student)" userId="452cd7a5-55ea-423b-9771-e58f6166f15c" providerId="ADAL" clId="{814B586C-18FE-4029-AC36-09B51477C551}" dt="2021-02-12T13:41:11.892" v="1537" actId="571"/>
          <ac:spMkLst>
            <pc:docMk/>
            <pc:sldMk cId="372477758" sldId="259"/>
            <ac:spMk id="14" creationId="{876D469F-2A8E-493C-A3A5-4996F49B62E2}"/>
          </ac:spMkLst>
        </pc:spChg>
        <pc:spChg chg="add mod">
          <ac:chgData name="David Lowit (Student)" userId="452cd7a5-55ea-423b-9771-e58f6166f15c" providerId="ADAL" clId="{814B586C-18FE-4029-AC36-09B51477C551}" dt="2021-02-12T13:41:11.892" v="1537" actId="571"/>
          <ac:spMkLst>
            <pc:docMk/>
            <pc:sldMk cId="372477758" sldId="259"/>
            <ac:spMk id="15" creationId="{18674FD2-33CB-4C37-BEBD-370233FFA325}"/>
          </ac:spMkLst>
        </pc:spChg>
        <pc:spChg chg="add del">
          <ac:chgData name="David Lowit (Student)" userId="452cd7a5-55ea-423b-9771-e58f6166f15c" providerId="ADAL" clId="{814B586C-18FE-4029-AC36-09B51477C551}" dt="2021-02-08T23:05:44.704" v="1117" actId="26606"/>
          <ac:spMkLst>
            <pc:docMk/>
            <pc:sldMk cId="372477758" sldId="259"/>
            <ac:spMk id="15" creationId="{648F5915-2CE1-4F74-88C5-D4366893D2DF}"/>
          </ac:spMkLst>
        </pc:spChg>
        <pc:spChg chg="add del">
          <ac:chgData name="David Lowit (Student)" userId="452cd7a5-55ea-423b-9771-e58f6166f15c" providerId="ADAL" clId="{814B586C-18FE-4029-AC36-09B51477C551}" dt="2021-02-08T23:05:57.165" v="1120" actId="26606"/>
          <ac:spMkLst>
            <pc:docMk/>
            <pc:sldMk cId="372477758" sldId="259"/>
            <ac:spMk id="17" creationId="{AB1038E6-06EF-4DCB-B52E-D3825C50F7C6}"/>
          </ac:spMkLst>
        </pc:spChg>
        <pc:spChg chg="add del">
          <ac:chgData name="David Lowit (Student)" userId="452cd7a5-55ea-423b-9771-e58f6166f15c" providerId="ADAL" clId="{814B586C-18FE-4029-AC36-09B51477C551}" dt="2021-02-08T23:05:57.165" v="1120" actId="26606"/>
          <ac:spMkLst>
            <pc:docMk/>
            <pc:sldMk cId="372477758" sldId="259"/>
            <ac:spMk id="19" creationId="{5C7EF35C-8B7D-4026-8F09-8B2B2250579B}"/>
          </ac:spMkLst>
        </pc:spChg>
        <pc:spChg chg="add del">
          <ac:chgData name="David Lowit (Student)" userId="452cd7a5-55ea-423b-9771-e58f6166f15c" providerId="ADAL" clId="{814B586C-18FE-4029-AC36-09B51477C551}" dt="2021-02-08T23:05:57.165" v="1120" actId="26606"/>
          <ac:spMkLst>
            <pc:docMk/>
            <pc:sldMk cId="372477758" sldId="259"/>
            <ac:spMk id="21" creationId="{5F24A71D-C0A9-49AC-B2D1-5A9EA2BD383E}"/>
          </ac:spMkLst>
        </pc:spChg>
        <pc:spChg chg="add del">
          <ac:chgData name="David Lowit (Student)" userId="452cd7a5-55ea-423b-9771-e58f6166f15c" providerId="ADAL" clId="{814B586C-18FE-4029-AC36-09B51477C551}" dt="2021-02-08T23:05:57.165" v="1120" actId="26606"/>
          <ac:spMkLst>
            <pc:docMk/>
            <pc:sldMk cId="372477758" sldId="259"/>
            <ac:spMk id="23" creationId="{14280C55-570C-4284-9850-B2BA33DB6726}"/>
          </ac:spMkLst>
        </pc:spChg>
        <pc:spChg chg="add del">
          <ac:chgData name="David Lowit (Student)" userId="452cd7a5-55ea-423b-9771-e58f6166f15c" providerId="ADAL" clId="{814B586C-18FE-4029-AC36-09B51477C551}" dt="2021-02-08T23:06:29.342" v="1129" actId="26606"/>
          <ac:spMkLst>
            <pc:docMk/>
            <pc:sldMk cId="372477758" sldId="259"/>
            <ac:spMk id="25" creationId="{D2B783EE-0239-4717-BBEA-8C9EAC61C824}"/>
          </ac:spMkLst>
        </pc:spChg>
        <pc:spChg chg="add del">
          <ac:chgData name="David Lowit (Student)" userId="452cd7a5-55ea-423b-9771-e58f6166f15c" providerId="ADAL" clId="{814B586C-18FE-4029-AC36-09B51477C551}" dt="2021-02-08T23:06:29.342" v="1129" actId="26606"/>
          <ac:spMkLst>
            <pc:docMk/>
            <pc:sldMk cId="372477758" sldId="259"/>
            <ac:spMk id="26" creationId="{A7B99495-F43F-4D80-A44F-2CB4764EB90B}"/>
          </ac:spMkLst>
        </pc:spChg>
        <pc:spChg chg="add del">
          <ac:chgData name="David Lowit (Student)" userId="452cd7a5-55ea-423b-9771-e58f6166f15c" providerId="ADAL" clId="{814B586C-18FE-4029-AC36-09B51477C551}" dt="2021-02-08T23:06:29.342" v="1129" actId="26606"/>
          <ac:spMkLst>
            <pc:docMk/>
            <pc:sldMk cId="372477758" sldId="259"/>
            <ac:spMk id="27" creationId="{70BEB1E7-2F88-40BC-B73D-42E5B6F80BFC}"/>
          </ac:spMkLst>
        </pc:spChg>
        <pc:spChg chg="add del">
          <ac:chgData name="David Lowit (Student)" userId="452cd7a5-55ea-423b-9771-e58f6166f15c" providerId="ADAL" clId="{814B586C-18FE-4029-AC36-09B51477C551}" dt="2021-02-08T23:06:10.349" v="1124" actId="26606"/>
          <ac:spMkLst>
            <pc:docMk/>
            <pc:sldMk cId="372477758" sldId="259"/>
            <ac:spMk id="32" creationId="{DEE5C6BA-FE2A-4C38-8D88-E70C06E54F82}"/>
          </ac:spMkLst>
        </pc:spChg>
        <pc:spChg chg="add del">
          <ac:chgData name="David Lowit (Student)" userId="452cd7a5-55ea-423b-9771-e58f6166f15c" providerId="ADAL" clId="{814B586C-18FE-4029-AC36-09B51477C551}" dt="2021-02-08T23:06:10.349" v="1124" actId="26606"/>
          <ac:spMkLst>
            <pc:docMk/>
            <pc:sldMk cId="372477758" sldId="259"/>
            <ac:spMk id="36" creationId="{DE9FA85F-F0FB-4952-A05F-04CC67B18EE5}"/>
          </ac:spMkLst>
        </pc:spChg>
        <pc:spChg chg="add del">
          <ac:chgData name="David Lowit (Student)" userId="452cd7a5-55ea-423b-9771-e58f6166f15c" providerId="ADAL" clId="{814B586C-18FE-4029-AC36-09B51477C551}" dt="2021-02-08T23:06:10.349" v="1124" actId="26606"/>
          <ac:spMkLst>
            <pc:docMk/>
            <pc:sldMk cId="372477758" sldId="259"/>
            <ac:spMk id="38" creationId="{FEBD362A-CC27-47D9-8FC3-A5E91BA0760C}"/>
          </ac:spMkLst>
        </pc:spChg>
        <pc:spChg chg="add del">
          <ac:chgData name="David Lowit (Student)" userId="452cd7a5-55ea-423b-9771-e58f6166f15c" providerId="ADAL" clId="{814B586C-18FE-4029-AC36-09B51477C551}" dt="2021-02-08T23:06:18.490" v="1126" actId="26606"/>
          <ac:spMkLst>
            <pc:docMk/>
            <pc:sldMk cId="372477758" sldId="259"/>
            <ac:spMk id="40" creationId="{394842B0-684D-44CC-B4BC-D13331CFD290}"/>
          </ac:spMkLst>
        </pc:spChg>
        <pc:spChg chg="add del">
          <ac:chgData name="David Lowit (Student)" userId="452cd7a5-55ea-423b-9771-e58f6166f15c" providerId="ADAL" clId="{814B586C-18FE-4029-AC36-09B51477C551}" dt="2021-02-08T23:06:18.490" v="1126" actId="26606"/>
          <ac:spMkLst>
            <pc:docMk/>
            <pc:sldMk cId="372477758" sldId="259"/>
            <ac:spMk id="41" creationId="{4C2A3DC3-F495-4B99-9FF3-3FB30D63235E}"/>
          </ac:spMkLst>
        </pc:spChg>
        <pc:spChg chg="add del">
          <ac:chgData name="David Lowit (Student)" userId="452cd7a5-55ea-423b-9771-e58f6166f15c" providerId="ADAL" clId="{814B586C-18FE-4029-AC36-09B51477C551}" dt="2021-02-08T23:06:29.330" v="1128" actId="26606"/>
          <ac:spMkLst>
            <pc:docMk/>
            <pc:sldMk cId="372477758" sldId="259"/>
            <ac:spMk id="43" creationId="{AAB8EDC3-1C0D-4505-A2C7-839A5161FB53}"/>
          </ac:spMkLst>
        </pc:spChg>
        <pc:spChg chg="add del">
          <ac:chgData name="David Lowit (Student)" userId="452cd7a5-55ea-423b-9771-e58f6166f15c" providerId="ADAL" clId="{814B586C-18FE-4029-AC36-09B51477C551}" dt="2021-02-08T23:06:29.330" v="1128" actId="26606"/>
          <ac:spMkLst>
            <pc:docMk/>
            <pc:sldMk cId="372477758" sldId="259"/>
            <ac:spMk id="44" creationId="{2069E294-3813-4588-9E9C-AEA08F9C4DA1}"/>
          </ac:spMkLst>
        </pc:spChg>
        <pc:spChg chg="add">
          <ac:chgData name="David Lowit (Student)" userId="452cd7a5-55ea-423b-9771-e58f6166f15c" providerId="ADAL" clId="{814B586C-18FE-4029-AC36-09B51477C551}" dt="2021-02-08T23:06:29.342" v="1129" actId="26606"/>
          <ac:spMkLst>
            <pc:docMk/>
            <pc:sldMk cId="372477758" sldId="259"/>
            <ac:spMk id="46" creationId="{63AB00AE-4340-440F-82E1-9F69D1D5519F}"/>
          </ac:spMkLst>
        </pc:spChg>
        <pc:picChg chg="add del mod ord">
          <ac:chgData name="David Lowit (Student)" userId="452cd7a5-55ea-423b-9771-e58f6166f15c" providerId="ADAL" clId="{814B586C-18FE-4029-AC36-09B51477C551}" dt="2021-02-08T23:05:47.148" v="1118" actId="478"/>
          <ac:picMkLst>
            <pc:docMk/>
            <pc:sldMk cId="372477758" sldId="259"/>
            <ac:picMk id="4" creationId="{A38E5F19-1E80-422A-B15B-984EB1EACDD5}"/>
          </ac:picMkLst>
        </pc:picChg>
        <pc:picChg chg="add mod">
          <ac:chgData name="David Lowit (Student)" userId="452cd7a5-55ea-423b-9771-e58f6166f15c" providerId="ADAL" clId="{814B586C-18FE-4029-AC36-09B51477C551}" dt="2021-02-08T23:04:20.780" v="1097" actId="571"/>
          <ac:picMkLst>
            <pc:docMk/>
            <pc:sldMk cId="372477758" sldId="259"/>
            <ac:picMk id="5" creationId="{0A9406F4-50D1-492F-ABBC-09706A56E304}"/>
          </ac:picMkLst>
        </pc:picChg>
        <pc:picChg chg="add del mod">
          <ac:chgData name="David Lowit (Student)" userId="452cd7a5-55ea-423b-9771-e58f6166f15c" providerId="ADAL" clId="{814B586C-18FE-4029-AC36-09B51477C551}" dt="2021-02-12T13:37:36.802" v="1356" actId="478"/>
          <ac:picMkLst>
            <pc:docMk/>
            <pc:sldMk cId="372477758" sldId="259"/>
            <ac:picMk id="5" creationId="{C8264DBD-7382-4181-ACC8-15CB707D0030}"/>
          </ac:picMkLst>
        </pc:picChg>
        <pc:picChg chg="add mod ord">
          <ac:chgData name="David Lowit (Student)" userId="452cd7a5-55ea-423b-9771-e58f6166f15c" providerId="ADAL" clId="{814B586C-18FE-4029-AC36-09B51477C551}" dt="2021-02-08T23:06:29.342" v="1129" actId="26606"/>
          <ac:picMkLst>
            <pc:docMk/>
            <pc:sldMk cId="372477758" sldId="259"/>
            <ac:picMk id="6" creationId="{6070DEC3-9ABE-480A-B3CB-069C6CAC7128}"/>
          </ac:picMkLst>
        </pc:picChg>
        <pc:picChg chg="add mod ord">
          <ac:chgData name="David Lowit (Student)" userId="452cd7a5-55ea-423b-9771-e58f6166f15c" providerId="ADAL" clId="{814B586C-18FE-4029-AC36-09B51477C551}" dt="2021-02-08T23:06:36.571" v="1131" actId="1076"/>
          <ac:picMkLst>
            <pc:docMk/>
            <pc:sldMk cId="372477758" sldId="259"/>
            <ac:picMk id="8" creationId="{3ED0A4AD-299B-41E4-A8D1-200852AF463A}"/>
          </ac:picMkLst>
        </pc:picChg>
        <pc:picChg chg="add del">
          <ac:chgData name="David Lowit (Student)" userId="452cd7a5-55ea-423b-9771-e58f6166f15c" providerId="ADAL" clId="{814B586C-18FE-4029-AC36-09B51477C551}" dt="2021-02-08T23:06:10.349" v="1124" actId="26606"/>
          <ac:picMkLst>
            <pc:docMk/>
            <pc:sldMk cId="372477758" sldId="259"/>
            <ac:picMk id="34" creationId="{53E66F28-0926-4CFB-BDAB-646CAB184CB0}"/>
          </ac:picMkLst>
        </pc:picChg>
        <pc:picChg chg="add">
          <ac:chgData name="David Lowit (Student)" userId="452cd7a5-55ea-423b-9771-e58f6166f15c" providerId="ADAL" clId="{814B586C-18FE-4029-AC36-09B51477C551}" dt="2021-02-08T23:06:29.342" v="1129" actId="26606"/>
          <ac:picMkLst>
            <pc:docMk/>
            <pc:sldMk cId="372477758" sldId="259"/>
            <ac:picMk id="47" creationId="{22901FED-4FC9-4ED5-8123-C98BCD1616BA}"/>
          </ac:picMkLst>
        </pc:picChg>
      </pc:sldChg>
      <pc:sldChg chg="new del">
        <pc:chgData name="David Lowit (Student)" userId="452cd7a5-55ea-423b-9771-e58f6166f15c" providerId="ADAL" clId="{814B586C-18FE-4029-AC36-09B51477C551}" dt="2021-02-08T22:53:40.002" v="374" actId="2696"/>
        <pc:sldMkLst>
          <pc:docMk/>
          <pc:sldMk cId="3042665799" sldId="260"/>
        </pc:sldMkLst>
      </pc:sldChg>
      <pc:sldChg chg="delSp modSp new del mod">
        <pc:chgData name="David Lowit (Student)" userId="452cd7a5-55ea-423b-9771-e58f6166f15c" providerId="ADAL" clId="{814B586C-18FE-4029-AC36-09B51477C551}" dt="2021-02-08T22:54:23.557" v="383" actId="2696"/>
        <pc:sldMkLst>
          <pc:docMk/>
          <pc:sldMk cId="3631657825" sldId="260"/>
        </pc:sldMkLst>
        <pc:spChg chg="del mod">
          <ac:chgData name="David Lowit (Student)" userId="452cd7a5-55ea-423b-9771-e58f6166f15c" providerId="ADAL" clId="{814B586C-18FE-4029-AC36-09B51477C551}" dt="2021-02-08T22:54:03.726" v="378" actId="21"/>
          <ac:spMkLst>
            <pc:docMk/>
            <pc:sldMk cId="3631657825" sldId="260"/>
            <ac:spMk id="3" creationId="{74843F30-DBA9-4EEF-96B2-8402F8A3CFAB}"/>
          </ac:spMkLst>
        </pc:spChg>
        <pc:spChg chg="del mod">
          <ac:chgData name="David Lowit (Student)" userId="452cd7a5-55ea-423b-9771-e58f6166f15c" providerId="ADAL" clId="{814B586C-18FE-4029-AC36-09B51477C551}" dt="2021-02-08T22:54:03.726" v="378" actId="21"/>
          <ac:spMkLst>
            <pc:docMk/>
            <pc:sldMk cId="3631657825" sldId="260"/>
            <ac:spMk id="4" creationId="{7ACA6D3C-CCB3-4283-AABC-43844505AD20}"/>
          </ac:spMkLst>
        </pc:spChg>
      </pc:sldChg>
      <pc:sldChg chg="modSp new del mod">
        <pc:chgData name="David Lowit (Student)" userId="452cd7a5-55ea-423b-9771-e58f6166f15c" providerId="ADAL" clId="{814B586C-18FE-4029-AC36-09B51477C551}" dt="2021-02-08T23:03:24.212" v="1095" actId="47"/>
        <pc:sldMkLst>
          <pc:docMk/>
          <pc:sldMk cId="3939060595" sldId="260"/>
        </pc:sldMkLst>
        <pc:spChg chg="mod">
          <ac:chgData name="David Lowit (Student)" userId="452cd7a5-55ea-423b-9771-e58f6166f15c" providerId="ADAL" clId="{814B586C-18FE-4029-AC36-09B51477C551}" dt="2021-02-08T22:54:37.997" v="400" actId="20577"/>
          <ac:spMkLst>
            <pc:docMk/>
            <pc:sldMk cId="3939060595" sldId="260"/>
            <ac:spMk id="3" creationId="{BDD6CE2C-1A15-4B4D-85B0-0297BE894B6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F5E1-114D-4D87-A8F3-6D2806D1B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B5573-6000-4F34-B81B-5D2776FB38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494BE-FDFD-421F-9815-7E79BFCD7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37895-3C80-4CD5-BB8F-E7D67C9E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0273F-910E-4DAB-9146-7C4B7B02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78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13FF-C29E-4210-8D02-5113B5907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7DDDB-8BFD-44CF-ACAE-94A17B693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5C25D-D1BC-4353-B519-FE5A8A7BB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CC88C-1898-4B7A-8F1C-15ED30CA6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3322F-E603-48A3-80E2-02756260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22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C78FDF-DDA0-458B-8FF0-4E8A868FE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E36F05-ACAE-406C-91AE-DE23B3491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5C2B6-7403-4757-9188-78C7C9D4E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2CC73-368E-4338-92D9-0105AD0D7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CBF77-36C0-4CDE-AB43-2D55D239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06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781A9-4C79-4F02-9159-9D47040E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34807-7903-43E3-A3D2-D3372651E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35B24-D441-40E0-B420-5460B44AA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C3F5E-A2F0-4642-844F-6411EDAC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FCFC8-5170-42CE-9274-875D9F68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89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F6CC4-527B-4B75-9439-F597F31D8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29022B-D968-4B15-A779-F33C1887B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4A383-8449-4A00-A7F4-0EB56E115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04CEC-47F1-4045-B4AF-E4EC178B3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3BDE9-EF03-45B5-8130-01E2F722A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74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D9EC-4A82-4E8C-BBD2-2503F781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0C62E-B1FB-4A8A-A299-43F870B75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002389-4A6C-4C5D-89EF-A99488EB9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D4D57-0C96-4691-BF5D-BFCFF9C61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6C2FCC-7AF9-46E9-B23A-03A826720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7307A-1041-4F95-9935-D9DF61C0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86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0F4C3-4BE1-4F8D-AC86-F2D187EAD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CD573-1019-4E37-A0BC-860695B8E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65E30-3469-4C0E-98EC-39B63A7ED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24528-89D1-4A4C-8417-B9F1A8CD3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1F8E96-8A25-455A-B116-4D09DB7A9D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10EF71-54EE-410B-9E5F-F689E350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CF455B-BAF1-4C16-8829-C72082AE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2068F0-DA92-4E58-A3F5-9ECED7795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03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9AA40-A514-4C09-945D-6F75ECB3A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4324CC-35EA-4C5B-BA17-031C5BDE5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9A953-AC1B-427B-B68D-0AF607224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E0D53F-9CAA-4192-9EA4-1A5564138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2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E2CA08-00A9-4D11-BD7B-53D8825CD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5DCD2-CCE3-44A4-83A0-44AE3FBD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8424D8-9E14-41CB-A2DF-B732BFAD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01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DE2B-AC52-4D92-9733-EDD3D7E73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CBCD3-E7EB-416D-9910-54E0CAEFE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0BEB3-6BEA-461C-A9B0-30F04A4AE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89A397-4E3A-4978-BCF8-2C3ACBEC1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FA025-F233-4FA7-BD22-91F8CCC36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97BB2-64C3-42D9-9F81-238E4271C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40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36D9F-6342-49F0-BCB5-ABBD1E09E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914F0C-291D-4F18-8E66-720E3B4B89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C1A4B-1718-496C-A14B-B6BC3BF8A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3046A-5B30-44A9-B68D-25A44DB0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80B18-59BD-4DE1-AFB6-C6B026B16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1139A-45FE-4970-A188-7241C02E6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64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661B4-79C6-442D-8725-39236B076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502EB1-99E3-4084-8EA6-082B4ED03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D839C-D5ED-4B13-964B-A0D64FC01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F94CF-D051-4C56-A35F-2862C66624F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9E031-2B48-4557-B789-6A10C6EAA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A480D-3CD5-4B98-9D5A-F57993FC3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3A1B7-A958-4A51-88AA-380C19AC1F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04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31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&#10;&#10;Description automatically generated with low confidence">
            <a:extLst>
              <a:ext uri="{FF2B5EF4-FFF2-40B4-BE49-F238E27FC236}">
                <a16:creationId xmlns:a16="http://schemas.microsoft.com/office/drawing/2014/main" id="{3ED0A4AD-299B-41E4-A8D1-200852AF46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4"/>
          <a:stretch/>
        </p:blipFill>
        <p:spPr>
          <a:xfrm>
            <a:off x="6583368" y="-153881"/>
            <a:ext cx="5121265" cy="3216316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70DEC3-9ABE-480A-B3CB-069C6CAC71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82" r="9805" b="-2"/>
          <a:stretch/>
        </p:blipFill>
        <p:spPr>
          <a:xfrm>
            <a:off x="6089904" y="2487166"/>
            <a:ext cx="6263640" cy="421538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47" name="Picture 33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F886CB-46B4-4A75-BD14-76F41BB19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6" y="100316"/>
            <a:ext cx="5284906" cy="1311664"/>
          </a:xfrm>
        </p:spPr>
        <p:txBody>
          <a:bodyPr>
            <a:normAutofit/>
          </a:bodyPr>
          <a:lstStyle/>
          <a:p>
            <a:r>
              <a:rPr lang="en-GB" sz="4000" u="sng" dirty="0">
                <a:solidFill>
                  <a:srgbClr val="000000"/>
                </a:solidFill>
              </a:rPr>
              <a:t>Physics Society Drop-ins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14087-2107-441C-8469-3DEE1A125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1537856"/>
            <a:ext cx="4803637" cy="556121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1700" dirty="0">
                <a:solidFill>
                  <a:srgbClr val="000000"/>
                </a:solidFill>
              </a:rPr>
              <a:t>We’re running weekly drop-in support sessions via zoom for anyone who needs help with their studies.</a:t>
            </a:r>
          </a:p>
          <a:p>
            <a:r>
              <a:rPr lang="en-GB" sz="1700" dirty="0">
                <a:solidFill>
                  <a:srgbClr val="000000"/>
                </a:solidFill>
              </a:rPr>
              <a:t>It’s run by other students.</a:t>
            </a:r>
          </a:p>
          <a:p>
            <a:r>
              <a:rPr lang="en-GB" sz="1700" dirty="0">
                <a:solidFill>
                  <a:srgbClr val="000000"/>
                </a:solidFill>
              </a:rPr>
              <a:t>No need to book a time, just join the zoom </a:t>
            </a:r>
            <a:r>
              <a:rPr lang="en-GB" sz="1700" dirty="0">
                <a:solidFill>
                  <a:srgbClr val="000000"/>
                </a:solidFill>
                <a:sym typeface="Wingdings" panose="05000000000000000000" pitchFamily="2" charset="2"/>
              </a:rPr>
              <a:t>when you like.</a:t>
            </a:r>
            <a:endParaRPr lang="en-GB" sz="1700" dirty="0">
              <a:solidFill>
                <a:srgbClr val="000000"/>
              </a:solidFill>
            </a:endParaRPr>
          </a:p>
          <a:p>
            <a:r>
              <a:rPr lang="en-GB" sz="1700" dirty="0">
                <a:solidFill>
                  <a:srgbClr val="000000"/>
                </a:solidFill>
              </a:rPr>
              <a:t>The sessions are informal. You can ask any questions you like!</a:t>
            </a:r>
          </a:p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700" dirty="0">
                <a:solidFill>
                  <a:srgbClr val="000000"/>
                </a:solidFill>
              </a:rPr>
              <a:t>Sessions run every </a:t>
            </a:r>
            <a:r>
              <a:rPr lang="en-GB" sz="1700" b="1" dirty="0">
                <a:solidFill>
                  <a:srgbClr val="000000"/>
                </a:solidFill>
              </a:rPr>
              <a:t>Wednesday, 1pm to 4pm.</a:t>
            </a:r>
          </a:p>
          <a:p>
            <a:pPr marL="0" indent="0">
              <a:spcBef>
                <a:spcPts val="300"/>
              </a:spcBef>
              <a:buNone/>
            </a:pPr>
            <a:endParaRPr lang="en-GB" sz="1700" b="1" dirty="0">
              <a:solidFill>
                <a:srgbClr val="00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700" dirty="0">
                <a:solidFill>
                  <a:srgbClr val="000000"/>
                </a:solidFill>
              </a:rPr>
              <a:t>The zoom link can be found in “</a:t>
            </a:r>
            <a:r>
              <a:rPr lang="en-GB" sz="1700" b="1" dirty="0">
                <a:solidFill>
                  <a:srgbClr val="000000"/>
                </a:solidFill>
              </a:rPr>
              <a:t>Physics Personal Development</a:t>
            </a:r>
            <a:r>
              <a:rPr lang="en-GB" sz="1700" dirty="0">
                <a:solidFill>
                  <a:srgbClr val="000000"/>
                </a:solidFill>
              </a:rPr>
              <a:t>” on MyPlace under the “Physics Society” tab.</a:t>
            </a:r>
          </a:p>
          <a:p>
            <a:pPr marL="0" indent="0">
              <a:spcBef>
                <a:spcPts val="300"/>
              </a:spcBef>
              <a:buNone/>
            </a:pPr>
            <a:endParaRPr lang="en-GB" sz="1700" dirty="0">
              <a:solidFill>
                <a:srgbClr val="00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1700" dirty="0">
                <a:solidFill>
                  <a:srgbClr val="000000"/>
                </a:solidFill>
              </a:rPr>
              <a:t>If you have any questions, feel free to contact our drop-in coordinator Mark at: mark.higgins.2018@strath.ac.uk</a:t>
            </a:r>
          </a:p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18FDA0-9E93-436C-9B40-CA3C11C2530C}"/>
              </a:ext>
            </a:extLst>
          </p:cNvPr>
          <p:cNvSpPr/>
          <p:nvPr/>
        </p:nvSpPr>
        <p:spPr>
          <a:xfrm>
            <a:off x="804997" y="3782293"/>
            <a:ext cx="4673090" cy="241069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77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58E9757EADDF40938013B5CD448A35" ma:contentTypeVersion="8" ma:contentTypeDescription="Create a new document." ma:contentTypeScope="" ma:versionID="be45d560ab01dbcb6cabb21ddd24c9f6">
  <xsd:schema xmlns:xsd="http://www.w3.org/2001/XMLSchema" xmlns:xs="http://www.w3.org/2001/XMLSchema" xmlns:p="http://schemas.microsoft.com/office/2006/metadata/properties" xmlns:ns3="a8b7e17a-d4a8-470e-bd22-059aff6e8099" targetNamespace="http://schemas.microsoft.com/office/2006/metadata/properties" ma:root="true" ma:fieldsID="599e61db16fd5c2eb345cd8fdce129aa" ns3:_="">
    <xsd:import namespace="a8b7e17a-d4a8-470e-bd22-059aff6e80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7e17a-d4a8-470e-bd22-059aff6e80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6D0B1B-BC3C-490F-9189-0B4821D056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A39620-DEA7-4705-AEAA-E8FEDD4563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b7e17a-d4a8-470e-bd22-059aff6e80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0E85A7-CDE7-47B9-850C-C24E8016960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112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Physics Society Drop-ins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Strathclyde Physics Society</dc:title>
  <dc:creator>David Lowit (Student)</dc:creator>
  <cp:lastModifiedBy>David Lowit (Student)</cp:lastModifiedBy>
  <cp:revision>2</cp:revision>
  <dcterms:created xsi:type="dcterms:W3CDTF">2019-11-28T17:21:56Z</dcterms:created>
  <dcterms:modified xsi:type="dcterms:W3CDTF">2021-02-12T13:45:11Z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0x0101005458E9757EADDF40938013B5CD448A35</vt:lpwstr>
  </property>
</Properties>
</file>