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sldIdLst>
    <p:sldId id="257" r:id="rId5"/>
  </p:sldIdLst>
  <p:sldSz cx="28800425" cy="162004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36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27" autoAdjust="0"/>
    <p:restoredTop sz="94660"/>
  </p:normalViewPr>
  <p:slideViewPr>
    <p:cSldViewPr snapToGrid="0">
      <p:cViewPr varScale="1">
        <p:scale>
          <a:sx n="28" d="100"/>
          <a:sy n="28" d="100"/>
        </p:scale>
        <p:origin x="6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00053" y="2651323"/>
            <a:ext cx="21600319" cy="5640152"/>
          </a:xfrm>
        </p:spPr>
        <p:txBody>
          <a:bodyPr anchor="b"/>
          <a:lstStyle>
            <a:lvl1pPr algn="ctr">
              <a:defRPr sz="1417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8508981"/>
            <a:ext cx="21600319" cy="3911355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98" indent="0" algn="ctr">
              <a:buNone/>
              <a:defRPr sz="4724"/>
            </a:lvl2pPr>
            <a:lvl3pPr marL="2159996" indent="0" algn="ctr">
              <a:buNone/>
              <a:defRPr sz="4252"/>
            </a:lvl3pPr>
            <a:lvl4pPr marL="3239994" indent="0" algn="ctr">
              <a:buNone/>
              <a:defRPr sz="3780"/>
            </a:lvl4pPr>
            <a:lvl5pPr marL="4319991" indent="0" algn="ctr">
              <a:buNone/>
              <a:defRPr sz="3780"/>
            </a:lvl5pPr>
            <a:lvl6pPr marL="5399989" indent="0" algn="ctr">
              <a:buNone/>
              <a:defRPr sz="3780"/>
            </a:lvl6pPr>
            <a:lvl7pPr marL="6479987" indent="0" algn="ctr">
              <a:buNone/>
              <a:defRPr sz="3780"/>
            </a:lvl7pPr>
            <a:lvl8pPr marL="7559985" indent="0" algn="ctr">
              <a:buNone/>
              <a:defRPr sz="3780"/>
            </a:lvl8pPr>
            <a:lvl9pPr marL="8639983" indent="0" algn="ctr">
              <a:buNone/>
              <a:defRPr sz="37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7945-144F-4DEC-9BD5-C2D76A16035E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36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7945-144F-4DEC-9BD5-C2D76A16035E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11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4" y="862524"/>
            <a:ext cx="6210092" cy="137291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29" y="862524"/>
            <a:ext cx="18270270" cy="1372912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7945-144F-4DEC-9BD5-C2D76A16035E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2439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7945-144F-4DEC-9BD5-C2D76A16035E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959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29" y="4038862"/>
            <a:ext cx="24840367" cy="6738931"/>
          </a:xfrm>
        </p:spPr>
        <p:txBody>
          <a:bodyPr anchor="b"/>
          <a:lstStyle>
            <a:lvl1pPr>
              <a:defRPr sz="1417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29" y="10841545"/>
            <a:ext cx="24840367" cy="3543845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1pPr>
            <a:lvl2pPr marL="1079998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7945-144F-4DEC-9BD5-C2D76A16035E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243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4312617"/>
            <a:ext cx="12240181" cy="1027902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4312617"/>
            <a:ext cx="12240181" cy="1027902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7945-144F-4DEC-9BD5-C2D76A16035E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610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862524"/>
            <a:ext cx="24840367" cy="31313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1" y="3971359"/>
            <a:ext cx="12183929" cy="1946301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1" y="5917660"/>
            <a:ext cx="12183929" cy="87039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5" y="3971359"/>
            <a:ext cx="12243932" cy="1946301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5" y="5917660"/>
            <a:ext cx="12243932" cy="87039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7945-144F-4DEC-9BD5-C2D76A16035E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5318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7945-144F-4DEC-9BD5-C2D76A16035E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148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7945-144F-4DEC-9BD5-C2D76A16035E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614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2" y="1080029"/>
            <a:ext cx="9288886" cy="3780102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2332564"/>
            <a:ext cx="14580215" cy="11512811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2" y="4860131"/>
            <a:ext cx="9288886" cy="9003995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7945-144F-4DEC-9BD5-C2D76A16035E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755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2" y="1080029"/>
            <a:ext cx="9288886" cy="3780102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2332564"/>
            <a:ext cx="14580215" cy="11512811"/>
          </a:xfrm>
        </p:spPr>
        <p:txBody>
          <a:bodyPr anchor="t"/>
          <a:lstStyle>
            <a:lvl1pPr marL="0" indent="0">
              <a:buNone/>
              <a:defRPr sz="7559"/>
            </a:lvl1pPr>
            <a:lvl2pPr marL="1079998" indent="0">
              <a:buNone/>
              <a:defRPr sz="6614"/>
            </a:lvl2pPr>
            <a:lvl3pPr marL="2159996" indent="0">
              <a:buNone/>
              <a:defRPr sz="5669"/>
            </a:lvl3pPr>
            <a:lvl4pPr marL="3239994" indent="0">
              <a:buNone/>
              <a:defRPr sz="4724"/>
            </a:lvl4pPr>
            <a:lvl5pPr marL="4319991" indent="0">
              <a:buNone/>
              <a:defRPr sz="4724"/>
            </a:lvl5pPr>
            <a:lvl6pPr marL="5399989" indent="0">
              <a:buNone/>
              <a:defRPr sz="4724"/>
            </a:lvl6pPr>
            <a:lvl7pPr marL="6479987" indent="0">
              <a:buNone/>
              <a:defRPr sz="4724"/>
            </a:lvl7pPr>
            <a:lvl8pPr marL="7559985" indent="0">
              <a:buNone/>
              <a:defRPr sz="4724"/>
            </a:lvl8pPr>
            <a:lvl9pPr marL="8639983" indent="0">
              <a:buNone/>
              <a:defRPr sz="4724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2" y="4860131"/>
            <a:ext cx="9288886" cy="9003995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7945-144F-4DEC-9BD5-C2D76A16035E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1618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862524"/>
            <a:ext cx="24840367" cy="31313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4312617"/>
            <a:ext cx="24840367" cy="10279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15015407"/>
            <a:ext cx="6480096" cy="862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77945-144F-4DEC-9BD5-C2D76A16035E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15015407"/>
            <a:ext cx="9720143" cy="862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15015407"/>
            <a:ext cx="6480096" cy="862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0AD00-08FB-45A7-BBC8-DCFD2C14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486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2159996" rtl="0" eaLnBrk="1" latinLnBrk="0" hangingPunct="1">
        <a:lnSpc>
          <a:spcPct val="90000"/>
        </a:lnSpc>
        <a:spcBef>
          <a:spcPct val="0"/>
        </a:spcBef>
        <a:buNone/>
        <a:defRPr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2159996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97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95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D397EF6C-2183-4D8D-A409-9BD16E4A7A8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8905" y="92076"/>
            <a:ext cx="3101678" cy="2146674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7CAFBAF-6AFD-44BA-9791-B7703983ED48}"/>
              </a:ext>
            </a:extLst>
          </p:cNvPr>
          <p:cNvCxnSpPr/>
          <p:nvPr/>
        </p:nvCxnSpPr>
        <p:spPr>
          <a:xfrm>
            <a:off x="97303" y="2079209"/>
            <a:ext cx="28605866" cy="0"/>
          </a:xfrm>
          <a:prstGeom prst="line">
            <a:avLst/>
          </a:prstGeom>
          <a:ln w="38100">
            <a:solidFill>
              <a:srgbClr val="1C36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FD43BB4-1DC4-4BF0-B8A6-18F8FE5A4936}"/>
              </a:ext>
            </a:extLst>
          </p:cNvPr>
          <p:cNvCxnSpPr/>
          <p:nvPr/>
        </p:nvCxnSpPr>
        <p:spPr>
          <a:xfrm>
            <a:off x="107817" y="8999303"/>
            <a:ext cx="28605866" cy="0"/>
          </a:xfrm>
          <a:prstGeom prst="line">
            <a:avLst/>
          </a:prstGeom>
          <a:ln w="38100">
            <a:solidFill>
              <a:srgbClr val="1C36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C87322E-1181-4781-BDC6-9049F51DBB8C}"/>
              </a:ext>
            </a:extLst>
          </p:cNvPr>
          <p:cNvCxnSpPr>
            <a:cxnSpLocks/>
          </p:cNvCxnSpPr>
          <p:nvPr/>
        </p:nvCxnSpPr>
        <p:spPr>
          <a:xfrm>
            <a:off x="14396256" y="2079233"/>
            <a:ext cx="0" cy="14066412"/>
          </a:xfrm>
          <a:prstGeom prst="line">
            <a:avLst/>
          </a:prstGeom>
          <a:ln w="38100">
            <a:solidFill>
              <a:srgbClr val="1C36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20D1328-287B-4F9E-9FD3-759906483827}"/>
              </a:ext>
            </a:extLst>
          </p:cNvPr>
          <p:cNvSpPr txBox="1"/>
          <p:nvPr/>
        </p:nvSpPr>
        <p:spPr>
          <a:xfrm>
            <a:off x="13665920" y="493071"/>
            <a:ext cx="1468671" cy="9596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636" dirty="0" smtClean="0"/>
              <a:t>Title</a:t>
            </a:r>
            <a:endParaRPr lang="en-GB" sz="5636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0FB38C4-3A2B-4CC2-B109-1E07E5A28DE0}"/>
              </a:ext>
            </a:extLst>
          </p:cNvPr>
          <p:cNvSpPr txBox="1"/>
          <p:nvPr/>
        </p:nvSpPr>
        <p:spPr>
          <a:xfrm>
            <a:off x="461891" y="2323009"/>
            <a:ext cx="13489834" cy="6175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94" b="1" dirty="0"/>
              <a:t>Author(s):</a:t>
            </a:r>
            <a:r>
              <a:rPr lang="en-GB" sz="3294" dirty="0"/>
              <a:t> </a:t>
            </a:r>
            <a:endParaRPr lang="en-GB" sz="3294" b="1" dirty="0"/>
          </a:p>
          <a:p>
            <a:r>
              <a:rPr lang="en-GB" sz="3294" b="1" dirty="0"/>
              <a:t>Institution(s):</a:t>
            </a:r>
            <a:r>
              <a:rPr lang="en-GB" sz="3294" dirty="0"/>
              <a:t> </a:t>
            </a:r>
            <a:endParaRPr lang="en-GB" sz="3294" b="1" dirty="0"/>
          </a:p>
          <a:p>
            <a:r>
              <a:rPr lang="en-GB" sz="3294" b="1" dirty="0"/>
              <a:t>Funder(s):</a:t>
            </a:r>
            <a:r>
              <a:rPr lang="en-GB" sz="3294" dirty="0"/>
              <a:t> </a:t>
            </a:r>
            <a:endParaRPr lang="en-GB" sz="3294" b="1" dirty="0"/>
          </a:p>
          <a:p>
            <a:endParaRPr lang="en-GB" sz="3294" b="1" dirty="0"/>
          </a:p>
          <a:p>
            <a:r>
              <a:rPr lang="en-GB" sz="3294" b="1" dirty="0"/>
              <a:t>Abstract  </a:t>
            </a:r>
          </a:p>
          <a:p>
            <a:r>
              <a:rPr lang="en-GB" sz="3294" dirty="0"/>
              <a:t>&lt;60words aimed at level of graduate </a:t>
            </a:r>
            <a:r>
              <a:rPr lang="en-GB" sz="3294" dirty="0" smtClean="0"/>
              <a:t>physicist</a:t>
            </a:r>
            <a:endParaRPr lang="en-GB" sz="3294" dirty="0"/>
          </a:p>
          <a:p>
            <a:endParaRPr lang="en-GB" sz="3294" dirty="0"/>
          </a:p>
          <a:p>
            <a:endParaRPr lang="en-GB" sz="3294" dirty="0"/>
          </a:p>
          <a:p>
            <a:endParaRPr lang="en-GB" sz="3294" dirty="0"/>
          </a:p>
          <a:p>
            <a:endParaRPr lang="en-GB" sz="3294" dirty="0"/>
          </a:p>
          <a:p>
            <a:endParaRPr lang="en-GB" sz="3294" dirty="0"/>
          </a:p>
          <a:p>
            <a:endParaRPr lang="en-GB" sz="3294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28C343C-7A38-43FF-9504-D29EDB85BC15}"/>
              </a:ext>
            </a:extLst>
          </p:cNvPr>
          <p:cNvSpPr txBox="1"/>
          <p:nvPr/>
        </p:nvSpPr>
        <p:spPr>
          <a:xfrm>
            <a:off x="445504" y="9251409"/>
            <a:ext cx="13537664" cy="6175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94" b="1" dirty="0"/>
              <a:t>Project Description </a:t>
            </a:r>
          </a:p>
          <a:p>
            <a:r>
              <a:rPr lang="en-GB" sz="3294" dirty="0"/>
              <a:t>&lt;100words at level of graduate </a:t>
            </a:r>
            <a:r>
              <a:rPr lang="en-GB" sz="3294" dirty="0" smtClean="0"/>
              <a:t>physicist</a:t>
            </a:r>
            <a:endParaRPr lang="en-GB" sz="3294" dirty="0"/>
          </a:p>
          <a:p>
            <a:endParaRPr lang="en-GB" sz="3294" dirty="0"/>
          </a:p>
          <a:p>
            <a:endParaRPr lang="en-GB" sz="3294" dirty="0"/>
          </a:p>
          <a:p>
            <a:endParaRPr lang="en-GB" sz="3294" dirty="0"/>
          </a:p>
          <a:p>
            <a:endParaRPr lang="en-GB" sz="3294" dirty="0"/>
          </a:p>
          <a:p>
            <a:endParaRPr lang="en-GB" sz="3294" dirty="0"/>
          </a:p>
          <a:p>
            <a:endParaRPr lang="en-GB" sz="3294" dirty="0"/>
          </a:p>
          <a:p>
            <a:endParaRPr lang="en-GB" sz="3294" dirty="0"/>
          </a:p>
          <a:p>
            <a:endParaRPr lang="en-GB" sz="3294" dirty="0"/>
          </a:p>
          <a:p>
            <a:endParaRPr lang="en-GB" sz="3294" dirty="0"/>
          </a:p>
          <a:p>
            <a:endParaRPr lang="en-GB" sz="3294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794C4F3-65F6-41FB-8E9F-B27CAF5BAAC0}"/>
              </a:ext>
            </a:extLst>
          </p:cNvPr>
          <p:cNvSpPr txBox="1"/>
          <p:nvPr/>
        </p:nvSpPr>
        <p:spPr>
          <a:xfrm>
            <a:off x="14878455" y="2318841"/>
            <a:ext cx="13422130" cy="2120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94" b="1" dirty="0">
                <a:solidFill>
                  <a:srgbClr val="FF0000"/>
                </a:solidFill>
              </a:rPr>
              <a:t>Provide your own title for this image section </a:t>
            </a:r>
          </a:p>
          <a:p>
            <a:r>
              <a:rPr lang="en-GB" sz="3294" dirty="0"/>
              <a:t>This could be a picture, diagram, sketch, photo and / or graph, of your research, lab, activity, visit etc. Annotate only where necessary. </a:t>
            </a:r>
          </a:p>
          <a:p>
            <a:endParaRPr lang="en-GB" sz="3294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5C23482-9882-437D-930D-B5FC9D489623}"/>
              </a:ext>
            </a:extLst>
          </p:cNvPr>
          <p:cNvSpPr txBox="1"/>
          <p:nvPr/>
        </p:nvSpPr>
        <p:spPr>
          <a:xfrm>
            <a:off x="14878455" y="9294006"/>
            <a:ext cx="13422130" cy="6094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94" b="1" dirty="0"/>
              <a:t>Key Results, Conclusions, Comments, Impact (</a:t>
            </a:r>
            <a:r>
              <a:rPr lang="en-GB" sz="3294" b="1" i="1" dirty="0">
                <a:solidFill>
                  <a:srgbClr val="FF0000"/>
                </a:solidFill>
              </a:rPr>
              <a:t>delete/amend as appropriate</a:t>
            </a:r>
            <a:r>
              <a:rPr lang="en-GB" sz="3294" b="1" dirty="0"/>
              <a:t>)</a:t>
            </a:r>
          </a:p>
          <a:p>
            <a:r>
              <a:rPr lang="en-GB" sz="3294" dirty="0"/>
              <a:t>In 5 or 6 bullet points summarise the project’s key take-away message, the key results, conclusions, the impact, any future work, if you’re looking for collaborators etc</a:t>
            </a:r>
          </a:p>
          <a:p>
            <a:pPr>
              <a:lnSpc>
                <a:spcPct val="114000"/>
              </a:lnSpc>
            </a:pPr>
            <a:endParaRPr lang="en-GB" sz="3294" dirty="0"/>
          </a:p>
          <a:p>
            <a:pPr>
              <a:lnSpc>
                <a:spcPct val="114000"/>
              </a:lnSpc>
            </a:pPr>
            <a:endParaRPr lang="en-GB" sz="3294" dirty="0"/>
          </a:p>
          <a:p>
            <a:pPr>
              <a:lnSpc>
                <a:spcPct val="114000"/>
              </a:lnSpc>
            </a:pPr>
            <a:endParaRPr lang="en-GB" sz="3294" dirty="0"/>
          </a:p>
          <a:p>
            <a:pPr>
              <a:lnSpc>
                <a:spcPct val="114000"/>
              </a:lnSpc>
            </a:pPr>
            <a:endParaRPr lang="en-GB" sz="3294" dirty="0"/>
          </a:p>
          <a:p>
            <a:pPr>
              <a:lnSpc>
                <a:spcPct val="114000"/>
              </a:lnSpc>
            </a:pPr>
            <a:endParaRPr lang="en-GB" sz="3294" dirty="0"/>
          </a:p>
          <a:p>
            <a:pPr>
              <a:lnSpc>
                <a:spcPct val="114000"/>
              </a:lnSpc>
            </a:pPr>
            <a:endParaRPr lang="en-GB" sz="3294" dirty="0"/>
          </a:p>
          <a:p>
            <a:endParaRPr lang="en-GB" sz="3294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41E5B66-E3E1-416F-BC7C-BFDBFC36B82B}"/>
              </a:ext>
            </a:extLst>
          </p:cNvPr>
          <p:cNvSpPr txBox="1"/>
          <p:nvPr/>
        </p:nvSpPr>
        <p:spPr>
          <a:xfrm>
            <a:off x="14867365" y="15024259"/>
            <a:ext cx="13422130" cy="599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94" b="1" dirty="0"/>
              <a:t>Refs &amp; </a:t>
            </a:r>
            <a:r>
              <a:rPr lang="en-GB" sz="3294" b="1"/>
              <a:t>links </a:t>
            </a:r>
            <a:r>
              <a:rPr lang="en-GB" sz="3294"/>
              <a:t>provide </a:t>
            </a:r>
            <a:r>
              <a:rPr lang="en-GB" sz="3294" dirty="0" err="1"/>
              <a:t>url</a:t>
            </a:r>
            <a:r>
              <a:rPr lang="en-GB" sz="3294" dirty="0"/>
              <a:t> to more information, papers, etc</a:t>
            </a:r>
            <a:endParaRPr lang="en-GB" sz="3294" b="1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613" y="-497"/>
            <a:ext cx="1748426" cy="2062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9865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2AFD750426FF4689ED6EEB53C2951A" ma:contentTypeVersion="14" ma:contentTypeDescription="Create a new document." ma:contentTypeScope="" ma:versionID="784c1a2e4cf232486953603c0f8502bf">
  <xsd:schema xmlns:xsd="http://www.w3.org/2001/XMLSchema" xmlns:xs="http://www.w3.org/2001/XMLSchema" xmlns:p="http://schemas.microsoft.com/office/2006/metadata/properties" xmlns:ns3="861374fa-46ae-4859-acf9-337d9d35654b" xmlns:ns4="bcf48347-58aa-4d62-91d1-b7aa5d8fd5de" targetNamespace="http://schemas.microsoft.com/office/2006/metadata/properties" ma:root="true" ma:fieldsID="0600381f39724623849b97895c351f5d" ns3:_="" ns4:_="">
    <xsd:import namespace="861374fa-46ae-4859-acf9-337d9d35654b"/>
    <xsd:import namespace="bcf48347-58aa-4d62-91d1-b7aa5d8fd5d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374fa-46ae-4859-acf9-337d9d3565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f48347-58aa-4d62-91d1-b7aa5d8fd5d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FFE1AFF-4C86-4712-94C6-AF5F0B8FEA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374fa-46ae-4859-acf9-337d9d35654b"/>
    <ds:schemaRef ds:uri="bcf48347-58aa-4d62-91d1-b7aa5d8fd5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837A180-E555-4150-999A-3D5F5AE3CE5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627B2A-B7AD-4E12-B20C-135A5856EE8D}">
  <ds:schemaRefs>
    <ds:schemaRef ds:uri="http://purl.org/dc/dcmitype/"/>
    <ds:schemaRef ds:uri="http://schemas.microsoft.com/office/2006/documentManagement/types"/>
    <ds:schemaRef ds:uri="http://schemas.microsoft.com/office/infopath/2007/PartnerControls"/>
    <ds:schemaRef ds:uri="861374fa-46ae-4859-acf9-337d9d35654b"/>
    <ds:schemaRef ds:uri="http://schemas.openxmlformats.org/package/2006/metadata/core-properties"/>
    <ds:schemaRef ds:uri="bcf48347-58aa-4d62-91d1-b7aa5d8fd5de"/>
    <ds:schemaRef ds:uri="http://purl.org/dc/terms/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1189</TotalTime>
  <Words>122</Words>
  <Application>Microsoft Office PowerPoint</Application>
  <PresentationFormat>Custom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Miller</dc:creator>
  <cp:lastModifiedBy>Gordon Robb</cp:lastModifiedBy>
  <cp:revision>26</cp:revision>
  <dcterms:created xsi:type="dcterms:W3CDTF">2020-04-28T11:31:34Z</dcterms:created>
  <dcterms:modified xsi:type="dcterms:W3CDTF">2021-08-04T09:46:23Z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0x010100D62AFD750426FF4689ED6EEB53C2951A</vt:lpwstr>
  </property>
</Properties>
</file>