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p:scale>
          <a:sx n="90" d="100"/>
          <a:sy n="90" d="100"/>
        </p:scale>
        <p:origin x="48"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9171" y="-8468"/>
            <a:ext cx="993395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9873A3-2B6C-4F19-8841-1112E3B8A8E5}" type="datetimeFigureOut">
              <a:rPr lang="en-GB" smtClean="0"/>
              <a:t>17/06/2019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3666577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9873A3-2B6C-4F19-8841-1112E3B8A8E5}" type="datetimeFigureOut">
              <a:rPr lang="en-GB" smtClean="0"/>
              <a:t>17/06/2019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1089873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9873A3-2B6C-4F19-8841-1112E3B8A8E5}" type="datetimeFigureOut">
              <a:rPr lang="en-GB" smtClean="0"/>
              <a:t>17/06/2019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75C3A-3666-49B5-BABA-AF32E3FC7EA8}" type="slidenum">
              <a:rPr lang="en-GB" smtClean="0"/>
              <a:t>‹#›</a:t>
            </a:fld>
            <a:endParaRPr lang="en-GB"/>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32573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9873A3-2B6C-4F19-8841-1112E3B8A8E5}" type="datetimeFigureOut">
              <a:rPr lang="en-GB" smtClean="0"/>
              <a:t>17/06/2019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1056242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9873A3-2B6C-4F19-8841-1112E3B8A8E5}" type="datetimeFigureOut">
              <a:rPr lang="en-GB" smtClean="0"/>
              <a:t>17/06/2019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75C3A-3666-49B5-BABA-AF32E3FC7EA8}" type="slidenum">
              <a:rPr lang="en-GB" smtClean="0"/>
              <a:t>‹#›</a:t>
            </a:fld>
            <a:endParaRPr lang="en-GB"/>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42070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9873A3-2B6C-4F19-8841-1112E3B8A8E5}" type="datetimeFigureOut">
              <a:rPr lang="en-GB" smtClean="0"/>
              <a:t>17/06/2019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42586690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9873A3-2B6C-4F19-8841-1112E3B8A8E5}" type="datetimeFigureOut">
              <a:rPr lang="en-GB" smtClean="0"/>
              <a:t>17/06/2019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3286652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9873A3-2B6C-4F19-8841-1112E3B8A8E5}" type="datetimeFigureOut">
              <a:rPr lang="en-GB" smtClean="0"/>
              <a:t>17/06/2019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1245945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9873A3-2B6C-4F19-8841-1112E3B8A8E5}" type="datetimeFigureOut">
              <a:rPr lang="en-GB" smtClean="0"/>
              <a:t>17/06/2019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585365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9873A3-2B6C-4F19-8841-1112E3B8A8E5}" type="datetimeFigureOut">
              <a:rPr lang="en-GB" smtClean="0"/>
              <a:t>17/06/2019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3281577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9873A3-2B6C-4F19-8841-1112E3B8A8E5}" type="datetimeFigureOut">
              <a:rPr lang="en-GB" smtClean="0"/>
              <a:t>17/06/2019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249115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9873A3-2B6C-4F19-8841-1112E3B8A8E5}" type="datetimeFigureOut">
              <a:rPr lang="en-GB" smtClean="0"/>
              <a:t>17/06/2019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3432671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9873A3-2B6C-4F19-8841-1112E3B8A8E5}" type="datetimeFigureOut">
              <a:rPr lang="en-GB" smtClean="0"/>
              <a:t>17/06/2019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776636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873A3-2B6C-4F19-8841-1112E3B8A8E5}" type="datetimeFigureOut">
              <a:rPr lang="en-GB" smtClean="0"/>
              <a:t>17/06/2019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2773868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09873A3-2B6C-4F19-8841-1112E3B8A8E5}" type="datetimeFigureOut">
              <a:rPr lang="en-GB" smtClean="0"/>
              <a:t>17/06/2019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4229571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9873A3-2B6C-4F19-8841-1112E3B8A8E5}" type="datetimeFigureOut">
              <a:rPr lang="en-GB" smtClean="0"/>
              <a:t>17/06/2019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D75C3A-3666-49B5-BABA-AF32E3FC7EA8}" type="slidenum">
              <a:rPr lang="en-GB" smtClean="0"/>
              <a:t>‹#›</a:t>
            </a:fld>
            <a:endParaRPr lang="en-GB"/>
          </a:p>
        </p:txBody>
      </p:sp>
    </p:spTree>
    <p:extLst>
      <p:ext uri="{BB962C8B-B14F-4D97-AF65-F5344CB8AC3E}">
        <p14:creationId xmlns:p14="http://schemas.microsoft.com/office/powerpoint/2010/main" val="1316082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395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09873A3-2B6C-4F19-8841-1112E3B8A8E5}" type="datetimeFigureOut">
              <a:rPr lang="en-GB" smtClean="0"/>
              <a:t>17/06/2019</a:t>
            </a:fld>
            <a:endParaRPr lang="en-GB"/>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5ED75C3A-3666-49B5-BABA-AF32E3FC7EA8}" type="slidenum">
              <a:rPr lang="en-GB" smtClean="0"/>
              <a:t>‹#›</a:t>
            </a:fld>
            <a:endParaRPr lang="en-GB"/>
          </a:p>
        </p:txBody>
      </p:sp>
    </p:spTree>
    <p:extLst>
      <p:ext uri="{BB962C8B-B14F-4D97-AF65-F5344CB8AC3E}">
        <p14:creationId xmlns:p14="http://schemas.microsoft.com/office/powerpoint/2010/main" val="41307028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s://www.bing.com/images/search?view=detailV2&amp;ccid=6XNQ%2bodP&amp;id=716BE8FE5D389F86170991B228A8CAD32EF4A5C0&amp;thid=OIP.6XNQ-odPWsBoAqdRyQhviAAAAA&amp;mediaurl=https%3a%2f%2fpbs.twimg.com%2fprofile_images%2f2149667566%2fRSC_GenAss2011_022.jpg&amp;exph=326&amp;expw=310&amp;q=image+Linden+Fradet&amp;simid=608041018673335599&amp;selectedIndex=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C43C461-152B-41F2-860D-E6AD788D432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9071" y="5814288"/>
            <a:ext cx="2367538" cy="879163"/>
          </a:xfrm>
          <a:prstGeom prst="rect">
            <a:avLst/>
          </a:prstGeom>
        </p:spPr>
      </p:pic>
      <p:sp>
        <p:nvSpPr>
          <p:cNvPr id="6" name="TextBox 5">
            <a:extLst>
              <a:ext uri="{FF2B5EF4-FFF2-40B4-BE49-F238E27FC236}">
                <a16:creationId xmlns:a16="http://schemas.microsoft.com/office/drawing/2014/main" id="{E9B09C74-8CA0-4838-9AA5-FC918E0D74E9}"/>
              </a:ext>
            </a:extLst>
          </p:cNvPr>
          <p:cNvSpPr txBox="1"/>
          <p:nvPr/>
        </p:nvSpPr>
        <p:spPr>
          <a:xfrm>
            <a:off x="1584152" y="213850"/>
            <a:ext cx="5899849" cy="2492990"/>
          </a:xfrm>
          <a:prstGeom prst="rect">
            <a:avLst/>
          </a:prstGeom>
          <a:noFill/>
        </p:spPr>
        <p:txBody>
          <a:bodyPr wrap="square" rtlCol="0">
            <a:spAutoFit/>
          </a:bodyPr>
          <a:lstStyle/>
          <a:p>
            <a:pPr algn="ctr"/>
            <a:r>
              <a:rPr lang="en-US" sz="3600" b="1" dirty="0">
                <a:solidFill>
                  <a:srgbClr val="0070C0"/>
                </a:solidFill>
                <a:latin typeface="Aharoni" panose="020B0604020202020204" pitchFamily="2" charset="-79"/>
                <a:cs typeface="Aharoni" panose="020B0604020202020204" pitchFamily="2" charset="-79"/>
              </a:rPr>
              <a:t>Managing Academic Industry Collaborations </a:t>
            </a:r>
          </a:p>
          <a:p>
            <a:pPr algn="ctr"/>
            <a:r>
              <a:rPr lang="en-US" sz="3200" dirty="0"/>
              <a:t>2 pm, Thursday 20</a:t>
            </a:r>
            <a:r>
              <a:rPr lang="en-US" sz="3200" baseline="30000" dirty="0"/>
              <a:t>th</a:t>
            </a:r>
            <a:r>
              <a:rPr lang="en-US" sz="3200" dirty="0"/>
              <a:t> June</a:t>
            </a:r>
          </a:p>
          <a:p>
            <a:pPr algn="ctr"/>
            <a:r>
              <a:rPr lang="en-GB" sz="2600" dirty="0"/>
              <a:t>John Anderson Building</a:t>
            </a:r>
          </a:p>
          <a:p>
            <a:pPr algn="ctr"/>
            <a:r>
              <a:rPr lang="en-GB" sz="2600" dirty="0"/>
              <a:t>Room 813</a:t>
            </a:r>
          </a:p>
        </p:txBody>
      </p:sp>
      <p:sp>
        <p:nvSpPr>
          <p:cNvPr id="7" name="TextBox 6">
            <a:extLst>
              <a:ext uri="{FF2B5EF4-FFF2-40B4-BE49-F238E27FC236}">
                <a16:creationId xmlns:a16="http://schemas.microsoft.com/office/drawing/2014/main" id="{13F51C2B-52E5-4680-A100-AB2175D34999}"/>
              </a:ext>
            </a:extLst>
          </p:cNvPr>
          <p:cNvSpPr txBox="1"/>
          <p:nvPr/>
        </p:nvSpPr>
        <p:spPr>
          <a:xfrm>
            <a:off x="267013" y="3015266"/>
            <a:ext cx="9154259" cy="3262432"/>
          </a:xfrm>
          <a:prstGeom prst="rect">
            <a:avLst/>
          </a:prstGeom>
          <a:noFill/>
        </p:spPr>
        <p:txBody>
          <a:bodyPr wrap="square" rtlCol="0">
            <a:spAutoFit/>
          </a:bodyPr>
          <a:lstStyle/>
          <a:p>
            <a:r>
              <a:rPr lang="en-US" sz="2000" dirty="0"/>
              <a:t> NPL has developed a flexible and dynamic approach to managing scientific and technological research as well as PhD models. This seminar explores new ways for industry and academia to work together.  The challenges to collaboration and how those with an academic background can overcome these through culture, communication and working flexibly, will be discussed </a:t>
            </a:r>
          </a:p>
          <a:p>
            <a:endParaRPr lang="en-US" sz="2000" dirty="0"/>
          </a:p>
          <a:p>
            <a:r>
              <a:rPr lang="en-US" sz="2000" dirty="0"/>
              <a:t>With combined experience of over 30 years in academic, industry and not for profit environments, Linden </a:t>
            </a:r>
            <a:r>
              <a:rPr lang="en-US" sz="2000" dirty="0" err="1"/>
              <a:t>Fradet</a:t>
            </a:r>
            <a:r>
              <a:rPr lang="en-US" sz="2000" dirty="0"/>
              <a:t> and Leah Chapman will share knowledge, highlight pitfalls and offer advice.</a:t>
            </a:r>
          </a:p>
          <a:p>
            <a:endParaRPr lang="en-GB" sz="2600" dirty="0"/>
          </a:p>
        </p:txBody>
      </p:sp>
      <p:pic>
        <p:nvPicPr>
          <p:cNvPr id="1026" name="Picture 2" descr="My.SUPA">
            <a:extLst>
              <a:ext uri="{FF2B5EF4-FFF2-40B4-BE49-F238E27FC236}">
                <a16:creationId xmlns:a16="http://schemas.microsoft.com/office/drawing/2014/main" id="{7B79F5CA-4751-46CC-9F81-07807C07B0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6466" y="5623524"/>
            <a:ext cx="1931360" cy="1149619"/>
          </a:xfrm>
          <a:prstGeom prst="rect">
            <a:avLst/>
          </a:prstGeom>
          <a:noFill/>
          <a:extLst>
            <a:ext uri="{909E8E84-426E-40DD-AFC4-6F175D3DCCD1}">
              <a14:hiddenFill xmlns:a14="http://schemas.microsoft.com/office/drawing/2010/main">
                <a:solidFill>
                  <a:srgbClr val="FFFFFF"/>
                </a:solidFill>
              </a14:hiddenFill>
            </a:ext>
          </a:extLst>
        </p:spPr>
      </p:pic>
      <p:pic>
        <p:nvPicPr>
          <p:cNvPr id="1071" name="Picture 47" descr="Image result for image Linden Fradet">
            <a:hlinkClick r:id="rId4"/>
            <a:extLst>
              <a:ext uri="{FF2B5EF4-FFF2-40B4-BE49-F238E27FC236}">
                <a16:creationId xmlns:a16="http://schemas.microsoft.com/office/drawing/2014/main" id="{488C4965-7938-4C43-BBD4-02F4C68EB4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53970" y="401493"/>
            <a:ext cx="2377652" cy="244591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49">
            <a:extLst>
              <a:ext uri="{FF2B5EF4-FFF2-40B4-BE49-F238E27FC236}">
                <a16:creationId xmlns:a16="http://schemas.microsoft.com/office/drawing/2014/main" id="{9ADEB341-2CF8-4548-8DD5-7550E7BC0D70}"/>
              </a:ext>
            </a:extLst>
          </p:cNvPr>
          <p:cNvSpPr>
            <a:spLocks noChangeArrowheads="1"/>
          </p:cNvSpPr>
          <p:nvPr/>
        </p:nvSpPr>
        <p:spPr bwMode="auto">
          <a:xfrm>
            <a:off x="4953001" y="-4011593"/>
            <a:ext cx="266804" cy="533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32080" tIns="66040" rIns="132080" bIns="66040" numCol="1" anchor="ctr" anchorCtr="0" compatLnSpc="1">
            <a:prstTxWarp prst="textNoShape">
              <a:avLst/>
            </a:prstTxWarp>
            <a:spAutoFit/>
          </a:bodyPr>
          <a:lstStyle/>
          <a:p>
            <a:endParaRPr lang="en-GB" sz="2600"/>
          </a:p>
        </p:txBody>
      </p:sp>
      <p:pic>
        <p:nvPicPr>
          <p:cNvPr id="1072" name="Picture 1" descr="IMG-20190521-WA0029">
            <a:extLst>
              <a:ext uri="{FF2B5EF4-FFF2-40B4-BE49-F238E27FC236}">
                <a16:creationId xmlns:a16="http://schemas.microsoft.com/office/drawing/2014/main" id="{92D8ACAF-D749-48B5-9F81-7A72F6CBBB12}"/>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17119"/>
          <a:stretch/>
        </p:blipFill>
        <p:spPr bwMode="auto">
          <a:xfrm flipH="1">
            <a:off x="130833" y="213850"/>
            <a:ext cx="1735749" cy="2519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605906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267</TotalTime>
  <Words>74</Words>
  <Application>Microsoft Office PowerPoint</Application>
  <PresentationFormat>A4 Paper (210x297 mm)</PresentationFormat>
  <Paragraphs>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Aharoni</vt:lpstr>
      <vt:lpstr>Arial</vt:lpstr>
      <vt:lpstr>Trebuchet MS</vt:lpstr>
      <vt:lpstr>Wingdings 3</vt:lpstr>
      <vt:lpstr>Facet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Hadfield</dc:creator>
  <cp:lastModifiedBy>Linda Hadfield</cp:lastModifiedBy>
  <cp:revision>9</cp:revision>
  <cp:lastPrinted>2019-06-17T12:51:50Z</cp:lastPrinted>
  <dcterms:created xsi:type="dcterms:W3CDTF">2019-06-17T09:12:16Z</dcterms:created>
  <dcterms:modified xsi:type="dcterms:W3CDTF">2019-06-17T13:40:07Z</dcterms:modified>
</cp:coreProperties>
</file>