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36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4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92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719C3-BFA4-41B1-9E0F-39090FFB29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E98C9C-4EA7-4D87-880D-7A8D2F8E9E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36514D-8028-430C-AB7E-5F19BB619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A619BA-A9FA-45BE-BED4-8BB4FB522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8EE5C1-BC30-41BE-8762-1F4C3DD50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872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93547-CF94-406F-9232-39545E22E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5F4E47-8E68-476C-B1A8-6D06747939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B1756-6122-4EAF-A7B4-28E9B4336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0F3C5-B133-4069-877A-BD06223F5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F1D83A-5782-4DA0-8CA7-B746A053D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511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BB8720-F878-4E7E-AD30-C9E23E43F4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899D36-EFFD-4CA5-9670-B6E8B4A16D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2A850A-0362-4F43-ABD7-D4384A5E2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1D6B64-B680-43B9-8EDD-F430F41F7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464FE-7C7B-4088-B09B-3D51D73AA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754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0B1CF-2DE3-4FCA-8DE3-DFB5432C8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3E26C-631B-4E0F-84FB-0A92BB106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6B7735-D16D-44D9-9EBA-BF1487BA8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EEA40-7E45-4920-AEB3-1A4A1D430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F45F9-A62C-4E77-A617-547F8B366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590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607E7-76A5-4A59-A99E-B69094037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9DE384-05C1-43DD-A7E5-9171ABEA4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0E9294-21CD-46A3-8ECB-CF4706D1C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F29605-D1FB-447C-8E82-9B2BA23A2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A0F4B4-DC2B-4EEB-A9C2-071C79002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774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CB570-181B-4A77-A6C8-15B882F1D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BAA840-B606-406A-8893-C4C311DB86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4CADAA-58B2-4833-BCDB-564F5B8443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5245B7-D776-4DDC-836F-DDFC3C409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5541B2-4EAD-4482-AE06-F3749212D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919D1E-FA88-431D-828A-6B6C58583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597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5F99D-0A90-45F1-9F93-69FB21C64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612146-64F5-494F-87A1-892357F3B0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1EFAB6-0FE1-45EE-B519-4B93A052A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5BEF57-01CF-4023-A8D0-77D1A60F09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2656AC-4293-48EC-946D-C9A4799734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C21325-7B59-4DA1-A508-1532B7B34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F672A7-F884-42F1-B6C9-9BF4D0DCF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0122F6-8C61-4B5D-98A5-D4B078097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168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53959-E4BD-412A-960E-8994965AF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92A4D0-379F-4AE5-A748-048A9AF81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1B3E79-24B3-4983-9C84-F02EB616E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BFDE2A-46D5-4C91-9A6C-096A0A380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672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9550FB-58E1-4EE5-BF2F-EBE481909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C132D6-BEC2-40ED-97BB-D77235FA6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FE8D14-B26E-44BD-82EC-C29C2173A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228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D2271-F469-43E8-842A-7CF9BA983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7D059-BE3F-4B25-B116-0DA943D5E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38B91E-5DF5-49DD-AE97-3928C0610B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907F7-DEA5-4C39-BD11-B26630532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1783B-89A1-4584-99B4-D4DC15710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A85DD8-10B1-43D6-9037-C895B7454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008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8CB07-DAFE-46FA-979F-204A32AA1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76A84B-AC4A-41F4-85F5-3EAB8D5B86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2AB97D-EFDE-4161-A256-E61F667DE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7888B8-9AF5-48AF-BF3E-4C488D504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DA19AE-6B51-4345-8596-5571965B5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227B1B-6843-4FB6-B289-83ADC8536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1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D35D8D-1EBF-4C29-9FCF-E49195651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B433D7-51DE-4E70-ACA7-30607B193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01E12B-FBE6-4009-B6BD-A941FDEAA2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77945-144F-4DEC-9BD5-C2D76A16035E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E4C1D3-3AC3-4CD4-9A74-F5DCC99D7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4AC90-BF80-424A-9057-1C72F24BCC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372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D397EF6C-2183-4D8D-A409-9BD16E4A7A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8462" y="15868"/>
            <a:ext cx="1321955" cy="914926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7CAFBAF-6AFD-44BA-9791-B7703983ED48}"/>
              </a:ext>
            </a:extLst>
          </p:cNvPr>
          <p:cNvCxnSpPr/>
          <p:nvPr/>
        </p:nvCxnSpPr>
        <p:spPr>
          <a:xfrm>
            <a:off x="0" y="862808"/>
            <a:ext cx="12192000" cy="0"/>
          </a:xfrm>
          <a:prstGeom prst="line">
            <a:avLst/>
          </a:prstGeom>
          <a:ln w="38100">
            <a:solidFill>
              <a:srgbClr val="1C36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FD43BB4-1DC4-4BF0-B8A6-18F8FE5A4936}"/>
              </a:ext>
            </a:extLst>
          </p:cNvPr>
          <p:cNvCxnSpPr/>
          <p:nvPr/>
        </p:nvCxnSpPr>
        <p:spPr>
          <a:xfrm>
            <a:off x="4483" y="3812194"/>
            <a:ext cx="12192000" cy="0"/>
          </a:xfrm>
          <a:prstGeom prst="line">
            <a:avLst/>
          </a:prstGeom>
          <a:ln w="38100">
            <a:solidFill>
              <a:srgbClr val="1C36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C87322E-1181-4781-BDC6-9049F51DBB8C}"/>
              </a:ext>
            </a:extLst>
          </p:cNvPr>
          <p:cNvCxnSpPr>
            <a:cxnSpLocks/>
          </p:cNvCxnSpPr>
          <p:nvPr/>
        </p:nvCxnSpPr>
        <p:spPr>
          <a:xfrm>
            <a:off x="6094312" y="862808"/>
            <a:ext cx="0" cy="5995192"/>
          </a:xfrm>
          <a:prstGeom prst="line">
            <a:avLst/>
          </a:prstGeom>
          <a:ln w="38100">
            <a:solidFill>
              <a:srgbClr val="1C36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20D1328-287B-4F9E-9FD3-759906483827}"/>
              </a:ext>
            </a:extLst>
          </p:cNvPr>
          <p:cNvSpPr txBox="1"/>
          <p:nvPr/>
        </p:nvSpPr>
        <p:spPr>
          <a:xfrm>
            <a:off x="4580330" y="186773"/>
            <a:ext cx="3031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Title (min. font size 24)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0FB38C4-3A2B-4CC2-B109-1E07E5A28DE0}"/>
              </a:ext>
            </a:extLst>
          </p:cNvPr>
          <p:cNvSpPr txBox="1"/>
          <p:nvPr/>
        </p:nvSpPr>
        <p:spPr>
          <a:xfrm>
            <a:off x="155391" y="966708"/>
            <a:ext cx="574945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Author(s):</a:t>
            </a:r>
            <a:r>
              <a:rPr lang="en-GB" sz="1400" dirty="0"/>
              <a:t> </a:t>
            </a:r>
            <a:endParaRPr lang="en-GB" sz="1400" b="1" dirty="0"/>
          </a:p>
          <a:p>
            <a:r>
              <a:rPr lang="en-GB" sz="1400" b="1" dirty="0"/>
              <a:t>Institution(s):</a:t>
            </a:r>
            <a:r>
              <a:rPr lang="en-GB" sz="1400" dirty="0"/>
              <a:t> </a:t>
            </a:r>
            <a:endParaRPr lang="en-GB" sz="1400" b="1" dirty="0"/>
          </a:p>
          <a:p>
            <a:r>
              <a:rPr lang="en-GB" sz="1400" b="1" dirty="0"/>
              <a:t>Funder(s):</a:t>
            </a:r>
            <a:r>
              <a:rPr lang="en-GB" sz="1400" dirty="0"/>
              <a:t> </a:t>
            </a:r>
            <a:endParaRPr lang="en-GB" sz="1400" b="1" dirty="0"/>
          </a:p>
          <a:p>
            <a:endParaRPr lang="en-GB" sz="1400" b="1" dirty="0"/>
          </a:p>
          <a:p>
            <a:r>
              <a:rPr lang="en-GB" sz="1400" b="1" dirty="0"/>
              <a:t>Abstract  </a:t>
            </a:r>
          </a:p>
          <a:p>
            <a:r>
              <a:rPr lang="en-GB" sz="1400" dirty="0"/>
              <a:t>&lt;60words aimed at level of graduate physicist, min. font size 14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28C343C-7A38-43FF-9504-D29EDB85BC15}"/>
              </a:ext>
            </a:extLst>
          </p:cNvPr>
          <p:cNvSpPr txBox="1"/>
          <p:nvPr/>
        </p:nvSpPr>
        <p:spPr>
          <a:xfrm>
            <a:off x="148408" y="3919636"/>
            <a:ext cx="576983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Project Description </a:t>
            </a:r>
          </a:p>
          <a:p>
            <a:r>
              <a:rPr lang="en-GB" sz="1400" dirty="0"/>
              <a:t>&lt;100words at level of graduate physicist, min. font size 14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794C4F3-65F6-41FB-8E9F-B27CAF5BAAC0}"/>
              </a:ext>
            </a:extLst>
          </p:cNvPr>
          <p:cNvSpPr txBox="1"/>
          <p:nvPr/>
        </p:nvSpPr>
        <p:spPr>
          <a:xfrm>
            <a:off x="6299822" y="964924"/>
            <a:ext cx="57205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</a:rPr>
              <a:t>Provide your own title for this image section </a:t>
            </a:r>
          </a:p>
          <a:p>
            <a:r>
              <a:rPr lang="en-GB" sz="1400" dirty="0"/>
              <a:t>This could be a picture, diagram, sketch, photo and / or graph, of your research, lab, activity, visit etc. Annotate only where necessary. </a:t>
            </a:r>
          </a:p>
          <a:p>
            <a:r>
              <a:rPr lang="en-GB" sz="1400" dirty="0"/>
              <a:t>Min. font size 12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5C23482-9882-437D-930D-B5FC9D489623}"/>
              </a:ext>
            </a:extLst>
          </p:cNvPr>
          <p:cNvSpPr txBox="1"/>
          <p:nvPr/>
        </p:nvSpPr>
        <p:spPr>
          <a:xfrm>
            <a:off x="6299822" y="3937786"/>
            <a:ext cx="5720595" cy="2858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Key Results, Conclusions, Comments, Impact (</a:t>
            </a:r>
            <a:r>
              <a:rPr lang="en-GB" sz="1400" b="1" i="1" dirty="0">
                <a:solidFill>
                  <a:srgbClr val="FF0000"/>
                </a:solidFill>
              </a:rPr>
              <a:t>delete/amend as appropriate</a:t>
            </a:r>
            <a:r>
              <a:rPr lang="en-GB" sz="1400" b="1" dirty="0"/>
              <a:t>)</a:t>
            </a:r>
          </a:p>
          <a:p>
            <a:r>
              <a:rPr lang="en-GB" sz="1400" dirty="0"/>
              <a:t>In 5 or 6 bullet points summarise the project’s key take-away message, the key results, conclusions, the impact, any future work, if you’re looking for collaborators etc</a:t>
            </a:r>
          </a:p>
          <a:p>
            <a:pPr>
              <a:lnSpc>
                <a:spcPct val="114000"/>
              </a:lnSpc>
            </a:pPr>
            <a:endParaRPr lang="en-GB" sz="1400" dirty="0"/>
          </a:p>
          <a:p>
            <a:pPr>
              <a:lnSpc>
                <a:spcPct val="114000"/>
              </a:lnSpc>
            </a:pPr>
            <a:endParaRPr lang="en-GB" sz="1400" dirty="0"/>
          </a:p>
          <a:p>
            <a:pPr>
              <a:lnSpc>
                <a:spcPct val="114000"/>
              </a:lnSpc>
            </a:pPr>
            <a:endParaRPr lang="en-GB" sz="1400" dirty="0"/>
          </a:p>
          <a:p>
            <a:pPr>
              <a:lnSpc>
                <a:spcPct val="114000"/>
              </a:lnSpc>
            </a:pPr>
            <a:endParaRPr lang="en-GB" sz="1400" dirty="0"/>
          </a:p>
          <a:p>
            <a:pPr>
              <a:lnSpc>
                <a:spcPct val="114000"/>
              </a:lnSpc>
            </a:pPr>
            <a:endParaRPr lang="en-GB" sz="1400" dirty="0"/>
          </a:p>
          <a:p>
            <a:pPr>
              <a:lnSpc>
                <a:spcPct val="114000"/>
              </a:lnSpc>
            </a:pPr>
            <a:endParaRPr lang="en-GB" sz="1400" dirty="0"/>
          </a:p>
          <a:p>
            <a:endParaRPr lang="en-GB" sz="14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41E5B66-E3E1-416F-BC7C-BFDBFC36B82B}"/>
              </a:ext>
            </a:extLst>
          </p:cNvPr>
          <p:cNvSpPr txBox="1"/>
          <p:nvPr/>
        </p:nvSpPr>
        <p:spPr>
          <a:xfrm>
            <a:off x="6295093" y="6380060"/>
            <a:ext cx="5720595" cy="313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Refs &amp; </a:t>
            </a:r>
            <a:r>
              <a:rPr lang="en-GB" sz="1400" b="1"/>
              <a:t>links </a:t>
            </a:r>
            <a:r>
              <a:rPr lang="en-GB" sz="1400"/>
              <a:t>provide </a:t>
            </a:r>
            <a:r>
              <a:rPr lang="en-GB" sz="1400" dirty="0" err="1"/>
              <a:t>url</a:t>
            </a:r>
            <a:r>
              <a:rPr lang="en-GB" sz="1400" dirty="0"/>
              <a:t> to more information, papers, etc</a:t>
            </a:r>
            <a:endParaRPr lang="en-GB" sz="14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58B4D24-313D-FB47-AB7E-77431BC9EFD6}"/>
              </a:ext>
            </a:extLst>
          </p:cNvPr>
          <p:cNvSpPr txBox="1"/>
          <p:nvPr/>
        </p:nvSpPr>
        <p:spPr>
          <a:xfrm>
            <a:off x="171583" y="209907"/>
            <a:ext cx="301646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Institution(s) logo</a:t>
            </a:r>
          </a:p>
        </p:txBody>
      </p:sp>
    </p:spTree>
    <p:extLst>
      <p:ext uri="{BB962C8B-B14F-4D97-AF65-F5344CB8AC3E}">
        <p14:creationId xmlns:p14="http://schemas.microsoft.com/office/powerpoint/2010/main" val="1149865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159</Words>
  <Application>Microsoft Macintosh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Miller</dc:creator>
  <cp:lastModifiedBy>Vicky Ingram</cp:lastModifiedBy>
  <cp:revision>17</cp:revision>
  <dcterms:created xsi:type="dcterms:W3CDTF">2020-04-28T11:31:34Z</dcterms:created>
  <dcterms:modified xsi:type="dcterms:W3CDTF">2020-04-28T15:26:30Z</dcterms:modified>
</cp:coreProperties>
</file>