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A2B57-D44E-CBC7-AF99-A0CAA73C8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A888B-558D-6CF3-4A73-0D54D2EB8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5D43F-AFC7-34F5-8938-7C410892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DFA2-FC1A-B582-2ACC-FED3B319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06034-4FF9-2D76-C157-B8D8A2D1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39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310A-839B-70AC-306E-A7252301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34F5D-001C-6AF1-A531-610E899AC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123E-8CA3-59C0-53D3-018745DC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FCEC-8E32-7708-E95E-C1753D32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6DA0D-7181-EA71-DFA7-9BEB2B57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8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95E59-AAF8-BC36-4FE7-80425F640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D676-36A4-B0D3-F20F-387B81D4A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FDDCD-DB17-F59A-6EB7-1F58F994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3CBC0-A871-8D2A-8C0B-72D49DB9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5DFC-24CE-3285-C9C9-F472DB4C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ECBF9-1ED4-F3D2-BF76-9ED4C8B9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3F7F-CDC9-B7A7-C1D5-58220C48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5ECCA-1476-139F-494E-E3B97AFD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D5FE-7081-911E-8150-49ABAC16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8D663-CB77-F580-A02D-9D51CAFA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96EF-3215-EAD8-AC3A-4AD9B186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87428-68F8-3C08-2B76-AE8529A00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EEC35-5FA7-46FD-E1D6-C04717F7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3B415-50F7-8C64-015D-FF3145E9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902A-DDC1-9EDD-3057-DA7CF28F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2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5414-74A5-A316-486D-BFAAB696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04F8E-DFB6-788A-A730-FC28742C4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E5527-CA90-8EE3-6600-2FC2D9DB2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48800-E812-23DF-B0E7-3DBF01E6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185A1-0000-9A3B-FCED-549D9188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2BB00-6369-C757-2DE8-B2783D69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01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033D-E708-9440-9AF8-DFE452E3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AF339-0078-4BF8-F849-F5FC9ED9C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F918-D9C4-C8B6-08F5-37574DA6C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2FF1C-3568-73BB-C6E2-A2A91E806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775C4-38D0-17B3-CC09-0A2872606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4BC7F6-32DA-8FBF-230D-E0B78515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0EF14-3671-2C83-3F07-4EAB7B65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DD690-77E9-D636-2E02-4C4C5A10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7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9592-362C-9514-D289-436C9EB4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24574-20A5-847C-2A16-6E920048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4FD31-3F77-1170-8C1B-6F07439B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48752-1A3A-3A12-0F70-F5F50085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CA5DE-4384-6AAE-1F72-53D28686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3BD77-DA73-CD5A-681C-5820728B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88124-8EEF-14DF-510E-894D297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8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F1F-9DC7-9ACC-1BC9-41EC97DB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64A71-2370-1B8D-88C0-9012A26C8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E31CE-EA4D-3097-E321-979CFC269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94D15-9C1C-2616-A3F0-4C86F098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97BF2-732D-02E8-57AC-BE8F149B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52CEA-C3AA-D593-821A-EFA7A89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4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ECD2-C240-8DB9-74B6-A882BE84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E1440-C3B2-D160-AB2A-9F374FEB7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0DAD9-ABFB-CA80-E11E-8E76470D6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B8CBD-1D7B-8D70-F1FA-2AD50A45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6CF94-EA82-E15E-650C-5F9FE6F9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CD8C7-BEB9-925F-9B47-E91C0CA6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948F7-4F5B-9F95-B00D-150620D3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EF447-4A11-03F9-11F2-D0E18458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A0C6A-C533-C9A3-01BE-392B07A18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0E72-F909-4962-9DAB-DC839A9B8FDF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434F0-5DC0-2060-1D27-FE836A62C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1026-DB96-EC55-EB60-06318EED4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75AA-00D9-4933-A7F4-63C270853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81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C2EDBE-B23A-1508-10E9-606C783A8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6853"/>
            <a:ext cx="12192000" cy="58642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F28CFA-8C2F-21C3-004A-477CCC46D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6043612"/>
            <a:ext cx="145732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9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A6EA4F-AFD0-4488-68C4-26F285313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04850"/>
            <a:ext cx="73152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Garde</dc:creator>
  <cp:lastModifiedBy>Sam Garde</cp:lastModifiedBy>
  <cp:revision>1</cp:revision>
  <dcterms:created xsi:type="dcterms:W3CDTF">2023-03-28T10:59:36Z</dcterms:created>
  <dcterms:modified xsi:type="dcterms:W3CDTF">2023-03-28T11:00:50Z</dcterms:modified>
</cp:coreProperties>
</file>