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A2B57-D44E-CBC7-AF99-A0CAA73C82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CA888B-558D-6CF3-4A73-0D54D2EB87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35D43F-AFC7-34F5-8938-7C410892B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B0E72-F909-4962-9DAB-DC839A9B8FDF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ADDFA2-FC1A-B582-2ACC-FED3B3190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C06034-4FF9-2D76-C157-B8D8A2D15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375AA-00D9-4933-A7F4-63C2708530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6394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1310A-839B-70AC-306E-A72523011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734F5D-001C-6AF1-A531-610E899ACF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0F123E-8CA3-59C0-53D3-018745DCB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B0E72-F909-4962-9DAB-DC839A9B8FDF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CFCEC-8E32-7708-E95E-C1753D326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46DA0D-7181-EA71-DFA7-9BEB2B57B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375AA-00D9-4933-A7F4-63C2708530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082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D95E59-AAF8-BC36-4FE7-80425F6402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98D676-36A4-B0D3-F20F-387B81D4AC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DFDDCD-DB17-F59A-6EB7-1F58F994C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B0E72-F909-4962-9DAB-DC839A9B8FDF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C3CBC0-A871-8D2A-8C0B-72D49DB9A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465DFC-24CE-3285-C9C9-F472DB4C1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375AA-00D9-4933-A7F4-63C2708530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544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ECBF9-1ED4-F3D2-BF76-9ED4C8B93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B3F7F-CDC9-B7A7-C1D5-58220C486B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B5ECCA-1476-139F-494E-E3B97AFD0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B0E72-F909-4962-9DAB-DC839A9B8FDF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B4D5FE-7081-911E-8150-49ABAC16F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E8D663-CB77-F580-A02D-9D51CAFA4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375AA-00D9-4933-A7F4-63C2708530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9734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D96EF-3215-EAD8-AC3A-4AD9B1866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587428-68F8-3C08-2B76-AE8529A00F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EEC35-5FA7-46FD-E1D6-C04717F75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B0E72-F909-4962-9DAB-DC839A9B8FDF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73B415-50F7-8C64-015D-FF3145E92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52902A-DDC1-9EDD-3057-DA7CF28FA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375AA-00D9-4933-A7F4-63C2708530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3226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C5414-74A5-A316-486D-BFAAB696A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F04F8E-DFB6-788A-A730-FC28742C4C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4E5527-CA90-8EE3-6600-2FC2D9DB27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948800-E812-23DF-B0E7-3DBF01E6D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B0E72-F909-4962-9DAB-DC839A9B8FDF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2185A1-0000-9A3B-FCED-549D91881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22BB00-6369-C757-2DE8-B2783D696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375AA-00D9-4933-A7F4-63C2708530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3015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2033D-E708-9440-9AF8-DFE452E3F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4AF339-0078-4BF8-F849-F5FC9ED9C7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6AF918-D9C4-C8B6-08F5-37574DA6C0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02FF1C-3568-73BB-C6E2-A2A91E8068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B775C4-38D0-17B3-CC09-0A28726061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4BC7F6-32DA-8FBF-230D-E0B78515F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B0E72-F909-4962-9DAB-DC839A9B8FDF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30EF14-3671-2C83-3F07-4EAB7B65A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9DD690-77E9-D636-2E02-4C4C5A10E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375AA-00D9-4933-A7F4-63C2708530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973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F9592-362C-9514-D289-436C9EB46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824574-20A5-847C-2A16-6E9200486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B0E72-F909-4962-9DAB-DC839A9B8FDF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64FD31-3F77-1170-8C1B-6F07439B4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248752-1A3A-3A12-0F70-F5F500850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375AA-00D9-4933-A7F4-63C2708530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1197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DCA5DE-4384-6AAE-1F72-53D286863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B0E72-F909-4962-9DAB-DC839A9B8FDF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13BD77-DA73-CD5A-681C-5820728B0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888124-8EEF-14DF-510E-894D2976E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375AA-00D9-4933-A7F4-63C2708530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0989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54F1F-9DC7-9ACC-1BC9-41EC97DBF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64A71-2370-1B8D-88C0-9012A26C8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8E31CE-EA4D-3097-E321-979CFC2697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B94D15-9C1C-2616-A3F0-4C86F098D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B0E72-F909-4962-9DAB-DC839A9B8FDF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B97BF2-732D-02E8-57AC-BE8F149BD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F52CEA-C3AA-D593-821A-EFA7A8966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375AA-00D9-4933-A7F4-63C2708530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347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2ECD2-C240-8DB9-74B6-A882BE841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3E1440-C3B2-D160-AB2A-9F374FEB7A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50DAD9-ABFB-CA80-E11E-8E76470D6E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5B8CBD-1D7B-8D70-F1FA-2AD50A459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B0E72-F909-4962-9DAB-DC839A9B8FDF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66CF94-EA82-E15E-650C-5F9FE6F96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1CD8C7-BEB9-925F-9B47-E91C0CA65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375AA-00D9-4933-A7F4-63C2708530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693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4948F7-4F5B-9F95-B00D-150620D31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7EF447-4A11-03F9-11F2-D0E1845803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A0C6A-C533-C9A3-01BE-392B07A18C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B0E72-F909-4962-9DAB-DC839A9B8FDF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F434F0-5DC0-2060-1D27-FE836A62C9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6F1026-DB96-EC55-EB60-06318EED4E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375AA-00D9-4933-A7F4-63C2708530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815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3C2EDBE-B23A-1508-10E9-606C783A8A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96853"/>
            <a:ext cx="12192000" cy="586429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1F28CFA-8C2F-21C3-004A-477CCC46DF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7" y="6043612"/>
            <a:ext cx="1457325" cy="447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391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1A6EA4F-AFD0-4488-68C4-26F2853134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704850"/>
            <a:ext cx="7315200" cy="544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238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 Garde</dc:creator>
  <cp:lastModifiedBy>Sam Garde</cp:lastModifiedBy>
  <cp:revision>1</cp:revision>
  <dcterms:created xsi:type="dcterms:W3CDTF">2023-03-28T10:59:36Z</dcterms:created>
  <dcterms:modified xsi:type="dcterms:W3CDTF">2023-03-28T11:00:50Z</dcterms:modified>
</cp:coreProperties>
</file>